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3" r:id="rId2"/>
    <p:sldId id="38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寝そべる、くつろぐ女性のシルエット</a:t>
            </a: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D4C90EC9-6CE7-45E5-849F-3A82C990EB21}"/>
              </a:ext>
            </a:extLst>
          </p:cNvPr>
          <p:cNvSpPr>
            <a:spLocks noEditPoints="1"/>
          </p:cNvSpPr>
          <p:nvPr/>
        </p:nvSpPr>
        <p:spPr bwMode="auto">
          <a:xfrm>
            <a:off x="725366" y="4314092"/>
            <a:ext cx="2525312" cy="1791922"/>
          </a:xfrm>
          <a:custGeom>
            <a:avLst/>
            <a:gdLst>
              <a:gd name="T0" fmla="*/ 1558 w 1732"/>
              <a:gd name="T1" fmla="*/ 35 h 1229"/>
              <a:gd name="T2" fmla="*/ 1502 w 1732"/>
              <a:gd name="T3" fmla="*/ 0 h 1229"/>
              <a:gd name="T4" fmla="*/ 1374 w 1732"/>
              <a:gd name="T5" fmla="*/ 21 h 1229"/>
              <a:gd name="T6" fmla="*/ 1323 w 1732"/>
              <a:gd name="T7" fmla="*/ 92 h 1229"/>
              <a:gd name="T8" fmla="*/ 1269 w 1732"/>
              <a:gd name="T9" fmla="*/ 121 h 1229"/>
              <a:gd name="T10" fmla="*/ 1214 w 1732"/>
              <a:gd name="T11" fmla="*/ 99 h 1229"/>
              <a:gd name="T12" fmla="*/ 1086 w 1732"/>
              <a:gd name="T13" fmla="*/ 106 h 1229"/>
              <a:gd name="T14" fmla="*/ 953 w 1732"/>
              <a:gd name="T15" fmla="*/ 157 h 1229"/>
              <a:gd name="T16" fmla="*/ 872 w 1732"/>
              <a:gd name="T17" fmla="*/ 208 h 1229"/>
              <a:gd name="T18" fmla="*/ 832 w 1732"/>
              <a:gd name="T19" fmla="*/ 286 h 1229"/>
              <a:gd name="T20" fmla="*/ 689 w 1732"/>
              <a:gd name="T21" fmla="*/ 338 h 1229"/>
              <a:gd name="T22" fmla="*/ 608 w 1732"/>
              <a:gd name="T23" fmla="*/ 440 h 1229"/>
              <a:gd name="T24" fmla="*/ 555 w 1732"/>
              <a:gd name="T25" fmla="*/ 618 h 1229"/>
              <a:gd name="T26" fmla="*/ 557 w 1732"/>
              <a:gd name="T27" fmla="*/ 724 h 1229"/>
              <a:gd name="T28" fmla="*/ 485 w 1732"/>
              <a:gd name="T29" fmla="*/ 750 h 1229"/>
              <a:gd name="T30" fmla="*/ 458 w 1732"/>
              <a:gd name="T31" fmla="*/ 767 h 1229"/>
              <a:gd name="T32" fmla="*/ 362 w 1732"/>
              <a:gd name="T33" fmla="*/ 778 h 1229"/>
              <a:gd name="T34" fmla="*/ 234 w 1732"/>
              <a:gd name="T35" fmla="*/ 758 h 1229"/>
              <a:gd name="T36" fmla="*/ 137 w 1732"/>
              <a:gd name="T37" fmla="*/ 799 h 1229"/>
              <a:gd name="T38" fmla="*/ 49 w 1732"/>
              <a:gd name="T39" fmla="*/ 906 h 1229"/>
              <a:gd name="T40" fmla="*/ 0 w 1732"/>
              <a:gd name="T41" fmla="*/ 1040 h 1229"/>
              <a:gd name="T42" fmla="*/ 30 w 1732"/>
              <a:gd name="T43" fmla="*/ 1075 h 1229"/>
              <a:gd name="T44" fmla="*/ 45 w 1732"/>
              <a:gd name="T45" fmla="*/ 1111 h 1229"/>
              <a:gd name="T46" fmla="*/ 23 w 1732"/>
              <a:gd name="T47" fmla="*/ 1196 h 1229"/>
              <a:gd name="T48" fmla="*/ 63 w 1732"/>
              <a:gd name="T49" fmla="*/ 1228 h 1229"/>
              <a:gd name="T50" fmla="*/ 125 w 1732"/>
              <a:gd name="T51" fmla="*/ 1186 h 1229"/>
              <a:gd name="T52" fmla="*/ 257 w 1732"/>
              <a:gd name="T53" fmla="*/ 1110 h 1229"/>
              <a:gd name="T54" fmla="*/ 422 w 1732"/>
              <a:gd name="T55" fmla="*/ 1065 h 1229"/>
              <a:gd name="T56" fmla="*/ 653 w 1732"/>
              <a:gd name="T57" fmla="*/ 1106 h 1229"/>
              <a:gd name="T58" fmla="*/ 663 w 1732"/>
              <a:gd name="T59" fmla="*/ 1132 h 1229"/>
              <a:gd name="T60" fmla="*/ 740 w 1732"/>
              <a:gd name="T61" fmla="*/ 1147 h 1229"/>
              <a:gd name="T62" fmla="*/ 924 w 1732"/>
              <a:gd name="T63" fmla="*/ 1142 h 1229"/>
              <a:gd name="T64" fmla="*/ 1034 w 1732"/>
              <a:gd name="T65" fmla="*/ 1129 h 1229"/>
              <a:gd name="T66" fmla="*/ 1137 w 1732"/>
              <a:gd name="T67" fmla="*/ 1052 h 1229"/>
              <a:gd name="T68" fmla="*/ 1162 w 1732"/>
              <a:gd name="T69" fmla="*/ 908 h 1229"/>
              <a:gd name="T70" fmla="*/ 1130 w 1732"/>
              <a:gd name="T71" fmla="*/ 826 h 1229"/>
              <a:gd name="T72" fmla="*/ 1134 w 1732"/>
              <a:gd name="T73" fmla="*/ 747 h 1229"/>
              <a:gd name="T74" fmla="*/ 1278 w 1732"/>
              <a:gd name="T75" fmla="*/ 658 h 1229"/>
              <a:gd name="T76" fmla="*/ 1338 w 1732"/>
              <a:gd name="T77" fmla="*/ 618 h 1229"/>
              <a:gd name="T78" fmla="*/ 1424 w 1732"/>
              <a:gd name="T79" fmla="*/ 595 h 1229"/>
              <a:gd name="T80" fmla="*/ 1658 w 1732"/>
              <a:gd name="T81" fmla="*/ 594 h 1229"/>
              <a:gd name="T82" fmla="*/ 1729 w 1732"/>
              <a:gd name="T83" fmla="*/ 575 h 1229"/>
              <a:gd name="T84" fmla="*/ 1716 w 1732"/>
              <a:gd name="T85" fmla="*/ 486 h 1229"/>
              <a:gd name="T86" fmla="*/ 1619 w 1732"/>
              <a:gd name="T87" fmla="*/ 298 h 1229"/>
              <a:gd name="T88" fmla="*/ 1600 w 1732"/>
              <a:gd name="T89" fmla="*/ 222 h 1229"/>
              <a:gd name="T90" fmla="*/ 1645 w 1732"/>
              <a:gd name="T91" fmla="*/ 161 h 1229"/>
              <a:gd name="T92" fmla="*/ 1640 w 1732"/>
              <a:gd name="T93" fmla="*/ 89 h 1229"/>
              <a:gd name="T94" fmla="*/ 1476 w 1732"/>
              <a:gd name="T95" fmla="*/ 327 h 1229"/>
              <a:gd name="T96" fmla="*/ 1502 w 1732"/>
              <a:gd name="T97" fmla="*/ 338 h 1229"/>
              <a:gd name="T98" fmla="*/ 1560 w 1732"/>
              <a:gd name="T99" fmla="*/ 322 h 1229"/>
              <a:gd name="T100" fmla="*/ 1587 w 1732"/>
              <a:gd name="T101" fmla="*/ 393 h 1229"/>
              <a:gd name="T102" fmla="*/ 1559 w 1732"/>
              <a:gd name="T103" fmla="*/ 463 h 1229"/>
              <a:gd name="T104" fmla="*/ 1497 w 1732"/>
              <a:gd name="T105" fmla="*/ 450 h 1229"/>
              <a:gd name="T106" fmla="*/ 1420 w 1732"/>
              <a:gd name="T107" fmla="*/ 404 h 1229"/>
              <a:gd name="T108" fmla="*/ 1419 w 1732"/>
              <a:gd name="T109" fmla="*/ 352 h 1229"/>
              <a:gd name="T110" fmla="*/ 1476 w 1732"/>
              <a:gd name="T111" fmla="*/ 327 h 1229"/>
              <a:gd name="T112" fmla="*/ 491 w 1732"/>
              <a:gd name="T113" fmla="*/ 876 h 1229"/>
              <a:gd name="T114" fmla="*/ 514 w 1732"/>
              <a:gd name="T115" fmla="*/ 917 h 1229"/>
              <a:gd name="T116" fmla="*/ 455 w 1732"/>
              <a:gd name="T117" fmla="*/ 926 h 1229"/>
              <a:gd name="T118" fmla="*/ 347 w 1732"/>
              <a:gd name="T119" fmla="*/ 917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2" h="1229">
                <a:moveTo>
                  <a:pt x="1583" y="61"/>
                </a:moveTo>
                <a:lnTo>
                  <a:pt x="1583" y="61"/>
                </a:lnTo>
                <a:lnTo>
                  <a:pt x="1582" y="58"/>
                </a:lnTo>
                <a:lnTo>
                  <a:pt x="1578" y="52"/>
                </a:lnTo>
                <a:lnTo>
                  <a:pt x="1571" y="43"/>
                </a:lnTo>
                <a:lnTo>
                  <a:pt x="1564" y="39"/>
                </a:lnTo>
                <a:lnTo>
                  <a:pt x="1558" y="35"/>
                </a:lnTo>
                <a:lnTo>
                  <a:pt x="1558" y="35"/>
                </a:lnTo>
                <a:lnTo>
                  <a:pt x="1552" y="30"/>
                </a:lnTo>
                <a:lnTo>
                  <a:pt x="1546" y="25"/>
                </a:lnTo>
                <a:lnTo>
                  <a:pt x="1541" y="19"/>
                </a:lnTo>
                <a:lnTo>
                  <a:pt x="1536" y="12"/>
                </a:lnTo>
                <a:lnTo>
                  <a:pt x="1529" y="7"/>
                </a:lnTo>
                <a:lnTo>
                  <a:pt x="1518" y="2"/>
                </a:lnTo>
                <a:lnTo>
                  <a:pt x="1511" y="1"/>
                </a:lnTo>
                <a:lnTo>
                  <a:pt x="1502" y="0"/>
                </a:lnTo>
                <a:lnTo>
                  <a:pt x="1481" y="0"/>
                </a:lnTo>
                <a:lnTo>
                  <a:pt x="1481" y="0"/>
                </a:lnTo>
                <a:lnTo>
                  <a:pt x="1439" y="2"/>
                </a:lnTo>
                <a:lnTo>
                  <a:pt x="1422" y="3"/>
                </a:lnTo>
                <a:lnTo>
                  <a:pt x="1407" y="7"/>
                </a:lnTo>
                <a:lnTo>
                  <a:pt x="1396" y="10"/>
                </a:lnTo>
                <a:lnTo>
                  <a:pt x="1384" y="15"/>
                </a:lnTo>
                <a:lnTo>
                  <a:pt x="1374" y="21"/>
                </a:lnTo>
                <a:lnTo>
                  <a:pt x="1364" y="30"/>
                </a:lnTo>
                <a:lnTo>
                  <a:pt x="1364" y="30"/>
                </a:lnTo>
                <a:lnTo>
                  <a:pt x="1355" y="39"/>
                </a:lnTo>
                <a:lnTo>
                  <a:pt x="1348" y="48"/>
                </a:lnTo>
                <a:lnTo>
                  <a:pt x="1339" y="62"/>
                </a:lnTo>
                <a:lnTo>
                  <a:pt x="1332" y="76"/>
                </a:lnTo>
                <a:lnTo>
                  <a:pt x="1323" y="92"/>
                </a:lnTo>
                <a:lnTo>
                  <a:pt x="1323" y="92"/>
                </a:lnTo>
                <a:lnTo>
                  <a:pt x="1315" y="105"/>
                </a:lnTo>
                <a:lnTo>
                  <a:pt x="1309" y="114"/>
                </a:lnTo>
                <a:lnTo>
                  <a:pt x="1306" y="116"/>
                </a:lnTo>
                <a:lnTo>
                  <a:pt x="1302" y="119"/>
                </a:lnTo>
                <a:lnTo>
                  <a:pt x="1287" y="122"/>
                </a:lnTo>
                <a:lnTo>
                  <a:pt x="1287" y="122"/>
                </a:lnTo>
                <a:lnTo>
                  <a:pt x="1278" y="122"/>
                </a:lnTo>
                <a:lnTo>
                  <a:pt x="1269" y="121"/>
                </a:lnTo>
                <a:lnTo>
                  <a:pt x="1263" y="119"/>
                </a:lnTo>
                <a:lnTo>
                  <a:pt x="1256" y="114"/>
                </a:lnTo>
                <a:lnTo>
                  <a:pt x="1245" y="106"/>
                </a:lnTo>
                <a:lnTo>
                  <a:pt x="1238" y="103"/>
                </a:lnTo>
                <a:lnTo>
                  <a:pt x="1231" y="102"/>
                </a:lnTo>
                <a:lnTo>
                  <a:pt x="1231" y="102"/>
                </a:lnTo>
                <a:lnTo>
                  <a:pt x="1223" y="102"/>
                </a:lnTo>
                <a:lnTo>
                  <a:pt x="1214" y="99"/>
                </a:lnTo>
                <a:lnTo>
                  <a:pt x="1198" y="96"/>
                </a:lnTo>
                <a:lnTo>
                  <a:pt x="1178" y="92"/>
                </a:lnTo>
                <a:lnTo>
                  <a:pt x="1168" y="92"/>
                </a:lnTo>
                <a:lnTo>
                  <a:pt x="1159" y="92"/>
                </a:lnTo>
                <a:lnTo>
                  <a:pt x="1159" y="92"/>
                </a:lnTo>
                <a:lnTo>
                  <a:pt x="1136" y="96"/>
                </a:lnTo>
                <a:lnTo>
                  <a:pt x="1111" y="99"/>
                </a:lnTo>
                <a:lnTo>
                  <a:pt x="1086" y="106"/>
                </a:lnTo>
                <a:lnTo>
                  <a:pt x="1075" y="110"/>
                </a:lnTo>
                <a:lnTo>
                  <a:pt x="1067" y="112"/>
                </a:lnTo>
                <a:lnTo>
                  <a:pt x="1067" y="112"/>
                </a:lnTo>
                <a:lnTo>
                  <a:pt x="1044" y="121"/>
                </a:lnTo>
                <a:lnTo>
                  <a:pt x="1012" y="134"/>
                </a:lnTo>
                <a:lnTo>
                  <a:pt x="960" y="153"/>
                </a:lnTo>
                <a:lnTo>
                  <a:pt x="960" y="153"/>
                </a:lnTo>
                <a:lnTo>
                  <a:pt x="953" y="157"/>
                </a:lnTo>
                <a:lnTo>
                  <a:pt x="945" y="162"/>
                </a:lnTo>
                <a:lnTo>
                  <a:pt x="924" y="179"/>
                </a:lnTo>
                <a:lnTo>
                  <a:pt x="904" y="194"/>
                </a:lnTo>
                <a:lnTo>
                  <a:pt x="888" y="204"/>
                </a:lnTo>
                <a:lnTo>
                  <a:pt x="888" y="204"/>
                </a:lnTo>
                <a:lnTo>
                  <a:pt x="883" y="206"/>
                </a:lnTo>
                <a:lnTo>
                  <a:pt x="878" y="207"/>
                </a:lnTo>
                <a:lnTo>
                  <a:pt x="872" y="208"/>
                </a:lnTo>
                <a:lnTo>
                  <a:pt x="867" y="208"/>
                </a:lnTo>
                <a:lnTo>
                  <a:pt x="861" y="212"/>
                </a:lnTo>
                <a:lnTo>
                  <a:pt x="856" y="216"/>
                </a:lnTo>
                <a:lnTo>
                  <a:pt x="851" y="224"/>
                </a:lnTo>
                <a:lnTo>
                  <a:pt x="847" y="235"/>
                </a:lnTo>
                <a:lnTo>
                  <a:pt x="847" y="235"/>
                </a:lnTo>
                <a:lnTo>
                  <a:pt x="832" y="286"/>
                </a:lnTo>
                <a:lnTo>
                  <a:pt x="832" y="286"/>
                </a:lnTo>
                <a:lnTo>
                  <a:pt x="819" y="288"/>
                </a:lnTo>
                <a:lnTo>
                  <a:pt x="805" y="289"/>
                </a:lnTo>
                <a:lnTo>
                  <a:pt x="787" y="293"/>
                </a:lnTo>
                <a:lnTo>
                  <a:pt x="764" y="299"/>
                </a:lnTo>
                <a:lnTo>
                  <a:pt x="741" y="308"/>
                </a:lnTo>
                <a:lnTo>
                  <a:pt x="716" y="321"/>
                </a:lnTo>
                <a:lnTo>
                  <a:pt x="702" y="329"/>
                </a:lnTo>
                <a:lnTo>
                  <a:pt x="689" y="338"/>
                </a:lnTo>
                <a:lnTo>
                  <a:pt x="689" y="338"/>
                </a:lnTo>
                <a:lnTo>
                  <a:pt x="676" y="348"/>
                </a:lnTo>
                <a:lnTo>
                  <a:pt x="663" y="361"/>
                </a:lnTo>
                <a:lnTo>
                  <a:pt x="652" y="374"/>
                </a:lnTo>
                <a:lnTo>
                  <a:pt x="639" y="389"/>
                </a:lnTo>
                <a:lnTo>
                  <a:pt x="629" y="406"/>
                </a:lnTo>
                <a:lnTo>
                  <a:pt x="617" y="422"/>
                </a:lnTo>
                <a:lnTo>
                  <a:pt x="608" y="440"/>
                </a:lnTo>
                <a:lnTo>
                  <a:pt x="598" y="459"/>
                </a:lnTo>
                <a:lnTo>
                  <a:pt x="583" y="495"/>
                </a:lnTo>
                <a:lnTo>
                  <a:pt x="570" y="532"/>
                </a:lnTo>
                <a:lnTo>
                  <a:pt x="561" y="566"/>
                </a:lnTo>
                <a:lnTo>
                  <a:pt x="557" y="580"/>
                </a:lnTo>
                <a:lnTo>
                  <a:pt x="556" y="594"/>
                </a:lnTo>
                <a:lnTo>
                  <a:pt x="556" y="594"/>
                </a:lnTo>
                <a:lnTo>
                  <a:pt x="555" y="618"/>
                </a:lnTo>
                <a:lnTo>
                  <a:pt x="555" y="641"/>
                </a:lnTo>
                <a:lnTo>
                  <a:pt x="556" y="663"/>
                </a:lnTo>
                <a:lnTo>
                  <a:pt x="559" y="681"/>
                </a:lnTo>
                <a:lnTo>
                  <a:pt x="564" y="707"/>
                </a:lnTo>
                <a:lnTo>
                  <a:pt x="566" y="717"/>
                </a:lnTo>
                <a:lnTo>
                  <a:pt x="566" y="717"/>
                </a:lnTo>
                <a:lnTo>
                  <a:pt x="564" y="719"/>
                </a:lnTo>
                <a:lnTo>
                  <a:pt x="557" y="724"/>
                </a:lnTo>
                <a:lnTo>
                  <a:pt x="551" y="728"/>
                </a:lnTo>
                <a:lnTo>
                  <a:pt x="545" y="732"/>
                </a:lnTo>
                <a:lnTo>
                  <a:pt x="536" y="735"/>
                </a:lnTo>
                <a:lnTo>
                  <a:pt x="525" y="737"/>
                </a:lnTo>
                <a:lnTo>
                  <a:pt x="525" y="737"/>
                </a:lnTo>
                <a:lnTo>
                  <a:pt x="505" y="742"/>
                </a:lnTo>
                <a:lnTo>
                  <a:pt x="490" y="747"/>
                </a:lnTo>
                <a:lnTo>
                  <a:pt x="485" y="750"/>
                </a:lnTo>
                <a:lnTo>
                  <a:pt x="481" y="753"/>
                </a:lnTo>
                <a:lnTo>
                  <a:pt x="479" y="755"/>
                </a:lnTo>
                <a:lnTo>
                  <a:pt x="479" y="758"/>
                </a:lnTo>
                <a:lnTo>
                  <a:pt x="479" y="758"/>
                </a:lnTo>
                <a:lnTo>
                  <a:pt x="479" y="759"/>
                </a:lnTo>
                <a:lnTo>
                  <a:pt x="478" y="760"/>
                </a:lnTo>
                <a:lnTo>
                  <a:pt x="474" y="763"/>
                </a:lnTo>
                <a:lnTo>
                  <a:pt x="458" y="767"/>
                </a:lnTo>
                <a:lnTo>
                  <a:pt x="437" y="772"/>
                </a:lnTo>
                <a:lnTo>
                  <a:pt x="418" y="773"/>
                </a:lnTo>
                <a:lnTo>
                  <a:pt x="418" y="773"/>
                </a:lnTo>
                <a:lnTo>
                  <a:pt x="407" y="773"/>
                </a:lnTo>
                <a:lnTo>
                  <a:pt x="398" y="776"/>
                </a:lnTo>
                <a:lnTo>
                  <a:pt x="385" y="777"/>
                </a:lnTo>
                <a:lnTo>
                  <a:pt x="362" y="778"/>
                </a:lnTo>
                <a:lnTo>
                  <a:pt x="362" y="778"/>
                </a:lnTo>
                <a:lnTo>
                  <a:pt x="334" y="778"/>
                </a:lnTo>
                <a:lnTo>
                  <a:pt x="309" y="778"/>
                </a:lnTo>
                <a:lnTo>
                  <a:pt x="290" y="776"/>
                </a:lnTo>
                <a:lnTo>
                  <a:pt x="275" y="773"/>
                </a:lnTo>
                <a:lnTo>
                  <a:pt x="275" y="773"/>
                </a:lnTo>
                <a:lnTo>
                  <a:pt x="261" y="767"/>
                </a:lnTo>
                <a:lnTo>
                  <a:pt x="244" y="760"/>
                </a:lnTo>
                <a:lnTo>
                  <a:pt x="234" y="758"/>
                </a:lnTo>
                <a:lnTo>
                  <a:pt x="224" y="755"/>
                </a:lnTo>
                <a:lnTo>
                  <a:pt x="214" y="755"/>
                </a:lnTo>
                <a:lnTo>
                  <a:pt x="203" y="758"/>
                </a:lnTo>
                <a:lnTo>
                  <a:pt x="203" y="758"/>
                </a:lnTo>
                <a:lnTo>
                  <a:pt x="184" y="765"/>
                </a:lnTo>
                <a:lnTo>
                  <a:pt x="168" y="774"/>
                </a:lnTo>
                <a:lnTo>
                  <a:pt x="152" y="785"/>
                </a:lnTo>
                <a:lnTo>
                  <a:pt x="137" y="799"/>
                </a:lnTo>
                <a:lnTo>
                  <a:pt x="137" y="799"/>
                </a:lnTo>
                <a:lnTo>
                  <a:pt x="115" y="818"/>
                </a:lnTo>
                <a:lnTo>
                  <a:pt x="102" y="831"/>
                </a:lnTo>
                <a:lnTo>
                  <a:pt x="88" y="846"/>
                </a:lnTo>
                <a:lnTo>
                  <a:pt x="74" y="863"/>
                </a:lnTo>
                <a:lnTo>
                  <a:pt x="60" y="883"/>
                </a:lnTo>
                <a:lnTo>
                  <a:pt x="54" y="894"/>
                </a:lnTo>
                <a:lnTo>
                  <a:pt x="49" y="906"/>
                </a:lnTo>
                <a:lnTo>
                  <a:pt x="44" y="919"/>
                </a:lnTo>
                <a:lnTo>
                  <a:pt x="40" y="932"/>
                </a:lnTo>
                <a:lnTo>
                  <a:pt x="40" y="932"/>
                </a:lnTo>
                <a:lnTo>
                  <a:pt x="32" y="958"/>
                </a:lnTo>
                <a:lnTo>
                  <a:pt x="23" y="981"/>
                </a:lnTo>
                <a:lnTo>
                  <a:pt x="7" y="1018"/>
                </a:lnTo>
                <a:lnTo>
                  <a:pt x="2" y="1033"/>
                </a:lnTo>
                <a:lnTo>
                  <a:pt x="0" y="1040"/>
                </a:lnTo>
                <a:lnTo>
                  <a:pt x="0" y="1046"/>
                </a:lnTo>
                <a:lnTo>
                  <a:pt x="0" y="1051"/>
                </a:lnTo>
                <a:lnTo>
                  <a:pt x="2" y="1056"/>
                </a:lnTo>
                <a:lnTo>
                  <a:pt x="5" y="1061"/>
                </a:lnTo>
                <a:lnTo>
                  <a:pt x="9" y="1065"/>
                </a:lnTo>
                <a:lnTo>
                  <a:pt x="9" y="1065"/>
                </a:lnTo>
                <a:lnTo>
                  <a:pt x="19" y="1072"/>
                </a:lnTo>
                <a:lnTo>
                  <a:pt x="30" y="1075"/>
                </a:lnTo>
                <a:lnTo>
                  <a:pt x="39" y="1078"/>
                </a:lnTo>
                <a:lnTo>
                  <a:pt x="48" y="1078"/>
                </a:lnTo>
                <a:lnTo>
                  <a:pt x="55" y="1078"/>
                </a:lnTo>
                <a:lnTo>
                  <a:pt x="60" y="1077"/>
                </a:lnTo>
                <a:lnTo>
                  <a:pt x="65" y="1075"/>
                </a:lnTo>
                <a:lnTo>
                  <a:pt x="65" y="1075"/>
                </a:lnTo>
                <a:lnTo>
                  <a:pt x="59" y="1086"/>
                </a:lnTo>
                <a:lnTo>
                  <a:pt x="45" y="1111"/>
                </a:lnTo>
                <a:lnTo>
                  <a:pt x="37" y="1125"/>
                </a:lnTo>
                <a:lnTo>
                  <a:pt x="31" y="1139"/>
                </a:lnTo>
                <a:lnTo>
                  <a:pt x="26" y="1152"/>
                </a:lnTo>
                <a:lnTo>
                  <a:pt x="25" y="1162"/>
                </a:lnTo>
                <a:lnTo>
                  <a:pt x="25" y="1162"/>
                </a:lnTo>
                <a:lnTo>
                  <a:pt x="23" y="1178"/>
                </a:lnTo>
                <a:lnTo>
                  <a:pt x="22" y="1189"/>
                </a:lnTo>
                <a:lnTo>
                  <a:pt x="23" y="1196"/>
                </a:lnTo>
                <a:lnTo>
                  <a:pt x="26" y="1202"/>
                </a:lnTo>
                <a:lnTo>
                  <a:pt x="28" y="1207"/>
                </a:lnTo>
                <a:lnTo>
                  <a:pt x="35" y="1214"/>
                </a:lnTo>
                <a:lnTo>
                  <a:pt x="35" y="1214"/>
                </a:lnTo>
                <a:lnTo>
                  <a:pt x="42" y="1219"/>
                </a:lnTo>
                <a:lnTo>
                  <a:pt x="49" y="1223"/>
                </a:lnTo>
                <a:lnTo>
                  <a:pt x="56" y="1226"/>
                </a:lnTo>
                <a:lnTo>
                  <a:pt x="63" y="1228"/>
                </a:lnTo>
                <a:lnTo>
                  <a:pt x="72" y="1229"/>
                </a:lnTo>
                <a:lnTo>
                  <a:pt x="76" y="1229"/>
                </a:lnTo>
                <a:lnTo>
                  <a:pt x="76" y="1229"/>
                </a:lnTo>
                <a:lnTo>
                  <a:pt x="90" y="1220"/>
                </a:lnTo>
                <a:lnTo>
                  <a:pt x="106" y="1209"/>
                </a:lnTo>
                <a:lnTo>
                  <a:pt x="106" y="1209"/>
                </a:lnTo>
                <a:lnTo>
                  <a:pt x="113" y="1201"/>
                </a:lnTo>
                <a:lnTo>
                  <a:pt x="125" y="1186"/>
                </a:lnTo>
                <a:lnTo>
                  <a:pt x="136" y="1178"/>
                </a:lnTo>
                <a:lnTo>
                  <a:pt x="147" y="1169"/>
                </a:lnTo>
                <a:lnTo>
                  <a:pt x="161" y="1160"/>
                </a:lnTo>
                <a:lnTo>
                  <a:pt x="178" y="1152"/>
                </a:lnTo>
                <a:lnTo>
                  <a:pt x="178" y="1152"/>
                </a:lnTo>
                <a:lnTo>
                  <a:pt x="196" y="1145"/>
                </a:lnTo>
                <a:lnTo>
                  <a:pt x="216" y="1134"/>
                </a:lnTo>
                <a:lnTo>
                  <a:pt x="257" y="1110"/>
                </a:lnTo>
                <a:lnTo>
                  <a:pt x="280" y="1100"/>
                </a:lnTo>
                <a:lnTo>
                  <a:pt x="302" y="1089"/>
                </a:lnTo>
                <a:lnTo>
                  <a:pt x="324" y="1080"/>
                </a:lnTo>
                <a:lnTo>
                  <a:pt x="335" y="1078"/>
                </a:lnTo>
                <a:lnTo>
                  <a:pt x="347" y="1075"/>
                </a:lnTo>
                <a:lnTo>
                  <a:pt x="347" y="1075"/>
                </a:lnTo>
                <a:lnTo>
                  <a:pt x="387" y="1069"/>
                </a:lnTo>
                <a:lnTo>
                  <a:pt x="422" y="1065"/>
                </a:lnTo>
                <a:lnTo>
                  <a:pt x="447" y="1064"/>
                </a:lnTo>
                <a:lnTo>
                  <a:pt x="458" y="1064"/>
                </a:lnTo>
                <a:lnTo>
                  <a:pt x="464" y="1065"/>
                </a:lnTo>
                <a:lnTo>
                  <a:pt x="464" y="1065"/>
                </a:lnTo>
                <a:lnTo>
                  <a:pt x="565" y="1086"/>
                </a:lnTo>
                <a:lnTo>
                  <a:pt x="626" y="1098"/>
                </a:lnTo>
                <a:lnTo>
                  <a:pt x="647" y="1104"/>
                </a:lnTo>
                <a:lnTo>
                  <a:pt x="653" y="1106"/>
                </a:lnTo>
                <a:lnTo>
                  <a:pt x="653" y="1106"/>
                </a:lnTo>
                <a:lnTo>
                  <a:pt x="651" y="1109"/>
                </a:lnTo>
                <a:lnTo>
                  <a:pt x="649" y="1111"/>
                </a:lnTo>
                <a:lnTo>
                  <a:pt x="648" y="1114"/>
                </a:lnTo>
                <a:lnTo>
                  <a:pt x="648" y="1118"/>
                </a:lnTo>
                <a:lnTo>
                  <a:pt x="651" y="1121"/>
                </a:lnTo>
                <a:lnTo>
                  <a:pt x="656" y="1125"/>
                </a:lnTo>
                <a:lnTo>
                  <a:pt x="663" y="1132"/>
                </a:lnTo>
                <a:lnTo>
                  <a:pt x="663" y="1132"/>
                </a:lnTo>
                <a:lnTo>
                  <a:pt x="672" y="1137"/>
                </a:lnTo>
                <a:lnTo>
                  <a:pt x="680" y="1141"/>
                </a:lnTo>
                <a:lnTo>
                  <a:pt x="689" y="1143"/>
                </a:lnTo>
                <a:lnTo>
                  <a:pt x="697" y="1145"/>
                </a:lnTo>
                <a:lnTo>
                  <a:pt x="715" y="1146"/>
                </a:lnTo>
                <a:lnTo>
                  <a:pt x="740" y="1147"/>
                </a:lnTo>
                <a:lnTo>
                  <a:pt x="740" y="1147"/>
                </a:lnTo>
                <a:lnTo>
                  <a:pt x="757" y="1147"/>
                </a:lnTo>
                <a:lnTo>
                  <a:pt x="775" y="1145"/>
                </a:lnTo>
                <a:lnTo>
                  <a:pt x="819" y="1138"/>
                </a:lnTo>
                <a:lnTo>
                  <a:pt x="844" y="1137"/>
                </a:lnTo>
                <a:lnTo>
                  <a:pt x="870" y="1136"/>
                </a:lnTo>
                <a:lnTo>
                  <a:pt x="897" y="1137"/>
                </a:lnTo>
                <a:lnTo>
                  <a:pt x="910" y="1139"/>
                </a:lnTo>
                <a:lnTo>
                  <a:pt x="924" y="1142"/>
                </a:lnTo>
                <a:lnTo>
                  <a:pt x="924" y="1142"/>
                </a:lnTo>
                <a:lnTo>
                  <a:pt x="938" y="1145"/>
                </a:lnTo>
                <a:lnTo>
                  <a:pt x="953" y="1146"/>
                </a:lnTo>
                <a:lnTo>
                  <a:pt x="969" y="1145"/>
                </a:lnTo>
                <a:lnTo>
                  <a:pt x="984" y="1143"/>
                </a:lnTo>
                <a:lnTo>
                  <a:pt x="1001" y="1139"/>
                </a:lnTo>
                <a:lnTo>
                  <a:pt x="1017" y="1136"/>
                </a:lnTo>
                <a:lnTo>
                  <a:pt x="1034" y="1129"/>
                </a:lnTo>
                <a:lnTo>
                  <a:pt x="1049" y="1123"/>
                </a:lnTo>
                <a:lnTo>
                  <a:pt x="1065" y="1115"/>
                </a:lnTo>
                <a:lnTo>
                  <a:pt x="1080" y="1106"/>
                </a:lnTo>
                <a:lnTo>
                  <a:pt x="1093" y="1097"/>
                </a:lnTo>
                <a:lnTo>
                  <a:pt x="1107" y="1087"/>
                </a:lnTo>
                <a:lnTo>
                  <a:pt x="1118" y="1075"/>
                </a:lnTo>
                <a:lnTo>
                  <a:pt x="1129" y="1064"/>
                </a:lnTo>
                <a:lnTo>
                  <a:pt x="1137" y="1052"/>
                </a:lnTo>
                <a:lnTo>
                  <a:pt x="1144" y="1040"/>
                </a:lnTo>
                <a:lnTo>
                  <a:pt x="1144" y="1040"/>
                </a:lnTo>
                <a:lnTo>
                  <a:pt x="1154" y="1014"/>
                </a:lnTo>
                <a:lnTo>
                  <a:pt x="1162" y="990"/>
                </a:lnTo>
                <a:lnTo>
                  <a:pt x="1166" y="967"/>
                </a:lnTo>
                <a:lnTo>
                  <a:pt x="1167" y="946"/>
                </a:lnTo>
                <a:lnTo>
                  <a:pt x="1166" y="926"/>
                </a:lnTo>
                <a:lnTo>
                  <a:pt x="1162" y="908"/>
                </a:lnTo>
                <a:lnTo>
                  <a:pt x="1157" y="894"/>
                </a:lnTo>
                <a:lnTo>
                  <a:pt x="1149" y="881"/>
                </a:lnTo>
                <a:lnTo>
                  <a:pt x="1149" y="881"/>
                </a:lnTo>
                <a:lnTo>
                  <a:pt x="1141" y="869"/>
                </a:lnTo>
                <a:lnTo>
                  <a:pt x="1136" y="858"/>
                </a:lnTo>
                <a:lnTo>
                  <a:pt x="1134" y="847"/>
                </a:lnTo>
                <a:lnTo>
                  <a:pt x="1131" y="836"/>
                </a:lnTo>
                <a:lnTo>
                  <a:pt x="1130" y="826"/>
                </a:lnTo>
                <a:lnTo>
                  <a:pt x="1131" y="817"/>
                </a:lnTo>
                <a:lnTo>
                  <a:pt x="1132" y="809"/>
                </a:lnTo>
                <a:lnTo>
                  <a:pt x="1134" y="804"/>
                </a:lnTo>
                <a:lnTo>
                  <a:pt x="1134" y="804"/>
                </a:lnTo>
                <a:lnTo>
                  <a:pt x="1135" y="797"/>
                </a:lnTo>
                <a:lnTo>
                  <a:pt x="1136" y="790"/>
                </a:lnTo>
                <a:lnTo>
                  <a:pt x="1136" y="772"/>
                </a:lnTo>
                <a:lnTo>
                  <a:pt x="1134" y="747"/>
                </a:lnTo>
                <a:lnTo>
                  <a:pt x="1159" y="696"/>
                </a:lnTo>
                <a:lnTo>
                  <a:pt x="1236" y="681"/>
                </a:lnTo>
                <a:lnTo>
                  <a:pt x="1236" y="681"/>
                </a:lnTo>
                <a:lnTo>
                  <a:pt x="1242" y="676"/>
                </a:lnTo>
                <a:lnTo>
                  <a:pt x="1256" y="667"/>
                </a:lnTo>
                <a:lnTo>
                  <a:pt x="1264" y="663"/>
                </a:lnTo>
                <a:lnTo>
                  <a:pt x="1272" y="659"/>
                </a:lnTo>
                <a:lnTo>
                  <a:pt x="1278" y="658"/>
                </a:lnTo>
                <a:lnTo>
                  <a:pt x="1281" y="659"/>
                </a:lnTo>
                <a:lnTo>
                  <a:pt x="1282" y="660"/>
                </a:lnTo>
                <a:lnTo>
                  <a:pt x="1282" y="660"/>
                </a:lnTo>
                <a:lnTo>
                  <a:pt x="1283" y="662"/>
                </a:lnTo>
                <a:lnTo>
                  <a:pt x="1287" y="660"/>
                </a:lnTo>
                <a:lnTo>
                  <a:pt x="1296" y="654"/>
                </a:lnTo>
                <a:lnTo>
                  <a:pt x="1323" y="631"/>
                </a:lnTo>
                <a:lnTo>
                  <a:pt x="1338" y="618"/>
                </a:lnTo>
                <a:lnTo>
                  <a:pt x="1355" y="607"/>
                </a:lnTo>
                <a:lnTo>
                  <a:pt x="1362" y="601"/>
                </a:lnTo>
                <a:lnTo>
                  <a:pt x="1370" y="598"/>
                </a:lnTo>
                <a:lnTo>
                  <a:pt x="1378" y="595"/>
                </a:lnTo>
                <a:lnTo>
                  <a:pt x="1384" y="594"/>
                </a:lnTo>
                <a:lnTo>
                  <a:pt x="1384" y="594"/>
                </a:lnTo>
                <a:lnTo>
                  <a:pt x="1401" y="594"/>
                </a:lnTo>
                <a:lnTo>
                  <a:pt x="1424" y="595"/>
                </a:lnTo>
                <a:lnTo>
                  <a:pt x="1479" y="599"/>
                </a:lnTo>
                <a:lnTo>
                  <a:pt x="1548" y="604"/>
                </a:lnTo>
                <a:lnTo>
                  <a:pt x="1553" y="594"/>
                </a:lnTo>
                <a:lnTo>
                  <a:pt x="1553" y="594"/>
                </a:lnTo>
                <a:lnTo>
                  <a:pt x="1571" y="594"/>
                </a:lnTo>
                <a:lnTo>
                  <a:pt x="1612" y="595"/>
                </a:lnTo>
                <a:lnTo>
                  <a:pt x="1636" y="595"/>
                </a:lnTo>
                <a:lnTo>
                  <a:pt x="1658" y="594"/>
                </a:lnTo>
                <a:lnTo>
                  <a:pt x="1677" y="591"/>
                </a:lnTo>
                <a:lnTo>
                  <a:pt x="1691" y="589"/>
                </a:lnTo>
                <a:lnTo>
                  <a:pt x="1691" y="589"/>
                </a:lnTo>
                <a:lnTo>
                  <a:pt x="1700" y="586"/>
                </a:lnTo>
                <a:lnTo>
                  <a:pt x="1709" y="584"/>
                </a:lnTo>
                <a:lnTo>
                  <a:pt x="1721" y="580"/>
                </a:lnTo>
                <a:lnTo>
                  <a:pt x="1725" y="578"/>
                </a:lnTo>
                <a:lnTo>
                  <a:pt x="1729" y="575"/>
                </a:lnTo>
                <a:lnTo>
                  <a:pt x="1730" y="571"/>
                </a:lnTo>
                <a:lnTo>
                  <a:pt x="1732" y="563"/>
                </a:lnTo>
                <a:lnTo>
                  <a:pt x="1732" y="563"/>
                </a:lnTo>
                <a:lnTo>
                  <a:pt x="1730" y="546"/>
                </a:lnTo>
                <a:lnTo>
                  <a:pt x="1728" y="527"/>
                </a:lnTo>
                <a:lnTo>
                  <a:pt x="1723" y="508"/>
                </a:lnTo>
                <a:lnTo>
                  <a:pt x="1716" y="486"/>
                </a:lnTo>
                <a:lnTo>
                  <a:pt x="1716" y="486"/>
                </a:lnTo>
                <a:lnTo>
                  <a:pt x="1704" y="447"/>
                </a:lnTo>
                <a:lnTo>
                  <a:pt x="1696" y="426"/>
                </a:lnTo>
                <a:lnTo>
                  <a:pt x="1686" y="404"/>
                </a:lnTo>
                <a:lnTo>
                  <a:pt x="1686" y="404"/>
                </a:lnTo>
                <a:lnTo>
                  <a:pt x="1678" y="390"/>
                </a:lnTo>
                <a:lnTo>
                  <a:pt x="1668" y="372"/>
                </a:lnTo>
                <a:lnTo>
                  <a:pt x="1644" y="334"/>
                </a:lnTo>
                <a:lnTo>
                  <a:pt x="1619" y="298"/>
                </a:lnTo>
                <a:lnTo>
                  <a:pt x="1604" y="276"/>
                </a:lnTo>
                <a:lnTo>
                  <a:pt x="1604" y="276"/>
                </a:lnTo>
                <a:lnTo>
                  <a:pt x="1596" y="265"/>
                </a:lnTo>
                <a:lnTo>
                  <a:pt x="1590" y="253"/>
                </a:lnTo>
                <a:lnTo>
                  <a:pt x="1583" y="240"/>
                </a:lnTo>
                <a:lnTo>
                  <a:pt x="1583" y="240"/>
                </a:lnTo>
                <a:lnTo>
                  <a:pt x="1592" y="231"/>
                </a:lnTo>
                <a:lnTo>
                  <a:pt x="1600" y="222"/>
                </a:lnTo>
                <a:lnTo>
                  <a:pt x="1609" y="215"/>
                </a:lnTo>
                <a:lnTo>
                  <a:pt x="1609" y="215"/>
                </a:lnTo>
                <a:lnTo>
                  <a:pt x="1618" y="208"/>
                </a:lnTo>
                <a:lnTo>
                  <a:pt x="1626" y="199"/>
                </a:lnTo>
                <a:lnTo>
                  <a:pt x="1633" y="188"/>
                </a:lnTo>
                <a:lnTo>
                  <a:pt x="1640" y="174"/>
                </a:lnTo>
                <a:lnTo>
                  <a:pt x="1640" y="174"/>
                </a:lnTo>
                <a:lnTo>
                  <a:pt x="1645" y="161"/>
                </a:lnTo>
                <a:lnTo>
                  <a:pt x="1649" y="151"/>
                </a:lnTo>
                <a:lnTo>
                  <a:pt x="1651" y="139"/>
                </a:lnTo>
                <a:lnTo>
                  <a:pt x="1650" y="122"/>
                </a:lnTo>
                <a:lnTo>
                  <a:pt x="1650" y="122"/>
                </a:lnTo>
                <a:lnTo>
                  <a:pt x="1649" y="112"/>
                </a:lnTo>
                <a:lnTo>
                  <a:pt x="1646" y="103"/>
                </a:lnTo>
                <a:lnTo>
                  <a:pt x="1644" y="96"/>
                </a:lnTo>
                <a:lnTo>
                  <a:pt x="1640" y="89"/>
                </a:lnTo>
                <a:lnTo>
                  <a:pt x="1629" y="71"/>
                </a:lnTo>
                <a:lnTo>
                  <a:pt x="1629" y="71"/>
                </a:lnTo>
                <a:lnTo>
                  <a:pt x="1627" y="69"/>
                </a:lnTo>
                <a:lnTo>
                  <a:pt x="1622" y="67"/>
                </a:lnTo>
                <a:lnTo>
                  <a:pt x="1605" y="64"/>
                </a:lnTo>
                <a:lnTo>
                  <a:pt x="1583" y="61"/>
                </a:lnTo>
                <a:lnTo>
                  <a:pt x="1583" y="61"/>
                </a:lnTo>
                <a:close/>
                <a:moveTo>
                  <a:pt x="1476" y="327"/>
                </a:moveTo>
                <a:lnTo>
                  <a:pt x="1476" y="327"/>
                </a:lnTo>
                <a:lnTo>
                  <a:pt x="1476" y="329"/>
                </a:lnTo>
                <a:lnTo>
                  <a:pt x="1477" y="330"/>
                </a:lnTo>
                <a:lnTo>
                  <a:pt x="1483" y="333"/>
                </a:lnTo>
                <a:lnTo>
                  <a:pt x="1489" y="335"/>
                </a:lnTo>
                <a:lnTo>
                  <a:pt x="1497" y="338"/>
                </a:lnTo>
                <a:lnTo>
                  <a:pt x="1497" y="338"/>
                </a:lnTo>
                <a:lnTo>
                  <a:pt x="1502" y="338"/>
                </a:lnTo>
                <a:lnTo>
                  <a:pt x="1507" y="336"/>
                </a:lnTo>
                <a:lnTo>
                  <a:pt x="1520" y="331"/>
                </a:lnTo>
                <a:lnTo>
                  <a:pt x="1537" y="322"/>
                </a:lnTo>
                <a:lnTo>
                  <a:pt x="1537" y="322"/>
                </a:lnTo>
                <a:lnTo>
                  <a:pt x="1543" y="321"/>
                </a:lnTo>
                <a:lnTo>
                  <a:pt x="1552" y="321"/>
                </a:lnTo>
                <a:lnTo>
                  <a:pt x="1557" y="321"/>
                </a:lnTo>
                <a:lnTo>
                  <a:pt x="1560" y="322"/>
                </a:lnTo>
                <a:lnTo>
                  <a:pt x="1562" y="325"/>
                </a:lnTo>
                <a:lnTo>
                  <a:pt x="1563" y="327"/>
                </a:lnTo>
                <a:lnTo>
                  <a:pt x="1563" y="327"/>
                </a:lnTo>
                <a:lnTo>
                  <a:pt x="1564" y="333"/>
                </a:lnTo>
                <a:lnTo>
                  <a:pt x="1567" y="340"/>
                </a:lnTo>
                <a:lnTo>
                  <a:pt x="1576" y="362"/>
                </a:lnTo>
                <a:lnTo>
                  <a:pt x="1585" y="384"/>
                </a:lnTo>
                <a:lnTo>
                  <a:pt x="1587" y="393"/>
                </a:lnTo>
                <a:lnTo>
                  <a:pt x="1589" y="399"/>
                </a:lnTo>
                <a:lnTo>
                  <a:pt x="1589" y="399"/>
                </a:lnTo>
                <a:lnTo>
                  <a:pt x="1589" y="438"/>
                </a:lnTo>
                <a:lnTo>
                  <a:pt x="1589" y="466"/>
                </a:lnTo>
                <a:lnTo>
                  <a:pt x="1563" y="471"/>
                </a:lnTo>
                <a:lnTo>
                  <a:pt x="1563" y="471"/>
                </a:lnTo>
                <a:lnTo>
                  <a:pt x="1562" y="466"/>
                </a:lnTo>
                <a:lnTo>
                  <a:pt x="1559" y="463"/>
                </a:lnTo>
                <a:lnTo>
                  <a:pt x="1558" y="461"/>
                </a:lnTo>
                <a:lnTo>
                  <a:pt x="1558" y="461"/>
                </a:lnTo>
                <a:lnTo>
                  <a:pt x="1550" y="459"/>
                </a:lnTo>
                <a:lnTo>
                  <a:pt x="1535" y="459"/>
                </a:lnTo>
                <a:lnTo>
                  <a:pt x="1516" y="455"/>
                </a:lnTo>
                <a:lnTo>
                  <a:pt x="1507" y="454"/>
                </a:lnTo>
                <a:lnTo>
                  <a:pt x="1497" y="450"/>
                </a:lnTo>
                <a:lnTo>
                  <a:pt x="1497" y="450"/>
                </a:lnTo>
                <a:lnTo>
                  <a:pt x="1448" y="430"/>
                </a:lnTo>
                <a:lnTo>
                  <a:pt x="1415" y="414"/>
                </a:lnTo>
                <a:lnTo>
                  <a:pt x="1415" y="414"/>
                </a:lnTo>
                <a:lnTo>
                  <a:pt x="1403" y="408"/>
                </a:lnTo>
                <a:lnTo>
                  <a:pt x="1403" y="408"/>
                </a:lnTo>
                <a:lnTo>
                  <a:pt x="1399" y="389"/>
                </a:lnTo>
                <a:lnTo>
                  <a:pt x="1420" y="404"/>
                </a:lnTo>
                <a:lnTo>
                  <a:pt x="1420" y="404"/>
                </a:lnTo>
                <a:lnTo>
                  <a:pt x="1415" y="391"/>
                </a:lnTo>
                <a:lnTo>
                  <a:pt x="1412" y="380"/>
                </a:lnTo>
                <a:lnTo>
                  <a:pt x="1410" y="368"/>
                </a:lnTo>
                <a:lnTo>
                  <a:pt x="1410" y="368"/>
                </a:lnTo>
                <a:lnTo>
                  <a:pt x="1410" y="361"/>
                </a:lnTo>
                <a:lnTo>
                  <a:pt x="1411" y="349"/>
                </a:lnTo>
                <a:lnTo>
                  <a:pt x="1411" y="349"/>
                </a:lnTo>
                <a:lnTo>
                  <a:pt x="1419" y="352"/>
                </a:lnTo>
                <a:lnTo>
                  <a:pt x="1424" y="352"/>
                </a:lnTo>
                <a:lnTo>
                  <a:pt x="1429" y="350"/>
                </a:lnTo>
                <a:lnTo>
                  <a:pt x="1429" y="350"/>
                </a:lnTo>
                <a:lnTo>
                  <a:pt x="1435" y="349"/>
                </a:lnTo>
                <a:lnTo>
                  <a:pt x="1442" y="345"/>
                </a:lnTo>
                <a:lnTo>
                  <a:pt x="1458" y="336"/>
                </a:lnTo>
                <a:lnTo>
                  <a:pt x="1471" y="330"/>
                </a:lnTo>
                <a:lnTo>
                  <a:pt x="1476" y="327"/>
                </a:lnTo>
                <a:lnTo>
                  <a:pt x="1476" y="327"/>
                </a:lnTo>
                <a:close/>
                <a:moveTo>
                  <a:pt x="413" y="891"/>
                </a:moveTo>
                <a:lnTo>
                  <a:pt x="413" y="891"/>
                </a:lnTo>
                <a:lnTo>
                  <a:pt x="432" y="886"/>
                </a:lnTo>
                <a:lnTo>
                  <a:pt x="456" y="881"/>
                </a:lnTo>
                <a:lnTo>
                  <a:pt x="490" y="876"/>
                </a:lnTo>
                <a:lnTo>
                  <a:pt x="490" y="876"/>
                </a:lnTo>
                <a:lnTo>
                  <a:pt x="491" y="876"/>
                </a:lnTo>
                <a:lnTo>
                  <a:pt x="492" y="876"/>
                </a:lnTo>
                <a:lnTo>
                  <a:pt x="495" y="879"/>
                </a:lnTo>
                <a:lnTo>
                  <a:pt x="499" y="887"/>
                </a:lnTo>
                <a:lnTo>
                  <a:pt x="505" y="896"/>
                </a:lnTo>
                <a:lnTo>
                  <a:pt x="505" y="896"/>
                </a:lnTo>
                <a:lnTo>
                  <a:pt x="509" y="901"/>
                </a:lnTo>
                <a:lnTo>
                  <a:pt x="511" y="906"/>
                </a:lnTo>
                <a:lnTo>
                  <a:pt x="514" y="917"/>
                </a:lnTo>
                <a:lnTo>
                  <a:pt x="515" y="924"/>
                </a:lnTo>
                <a:lnTo>
                  <a:pt x="515" y="927"/>
                </a:lnTo>
                <a:lnTo>
                  <a:pt x="515" y="927"/>
                </a:lnTo>
                <a:lnTo>
                  <a:pt x="496" y="927"/>
                </a:lnTo>
                <a:lnTo>
                  <a:pt x="481" y="928"/>
                </a:lnTo>
                <a:lnTo>
                  <a:pt x="469" y="927"/>
                </a:lnTo>
                <a:lnTo>
                  <a:pt x="469" y="927"/>
                </a:lnTo>
                <a:lnTo>
                  <a:pt x="455" y="926"/>
                </a:lnTo>
                <a:lnTo>
                  <a:pt x="433" y="927"/>
                </a:lnTo>
                <a:lnTo>
                  <a:pt x="398" y="927"/>
                </a:lnTo>
                <a:lnTo>
                  <a:pt x="398" y="927"/>
                </a:lnTo>
                <a:lnTo>
                  <a:pt x="311" y="932"/>
                </a:lnTo>
                <a:lnTo>
                  <a:pt x="311" y="932"/>
                </a:lnTo>
                <a:lnTo>
                  <a:pt x="325" y="924"/>
                </a:lnTo>
                <a:lnTo>
                  <a:pt x="336" y="919"/>
                </a:lnTo>
                <a:lnTo>
                  <a:pt x="347" y="917"/>
                </a:lnTo>
                <a:lnTo>
                  <a:pt x="347" y="917"/>
                </a:lnTo>
                <a:lnTo>
                  <a:pt x="358" y="913"/>
                </a:lnTo>
                <a:lnTo>
                  <a:pt x="376" y="905"/>
                </a:lnTo>
                <a:lnTo>
                  <a:pt x="413" y="891"/>
                </a:lnTo>
                <a:lnTo>
                  <a:pt x="413" y="8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6D70C92B-4BF3-42B1-B2DD-131B6361140A}"/>
              </a:ext>
            </a:extLst>
          </p:cNvPr>
          <p:cNvSpPr>
            <a:spLocks noEditPoints="1"/>
          </p:cNvSpPr>
          <p:nvPr/>
        </p:nvSpPr>
        <p:spPr bwMode="auto">
          <a:xfrm>
            <a:off x="3690938" y="4337538"/>
            <a:ext cx="2577232" cy="1720727"/>
          </a:xfrm>
          <a:custGeom>
            <a:avLst/>
            <a:gdLst>
              <a:gd name="T0" fmla="*/ 716 w 2004"/>
              <a:gd name="T1" fmla="*/ 152 h 1338"/>
              <a:gd name="T2" fmla="*/ 424 w 2004"/>
              <a:gd name="T3" fmla="*/ 220 h 1338"/>
              <a:gd name="T4" fmla="*/ 284 w 2004"/>
              <a:gd name="T5" fmla="*/ 391 h 1338"/>
              <a:gd name="T6" fmla="*/ 272 w 2004"/>
              <a:gd name="T7" fmla="*/ 637 h 1338"/>
              <a:gd name="T8" fmla="*/ 348 w 2004"/>
              <a:gd name="T9" fmla="*/ 766 h 1338"/>
              <a:gd name="T10" fmla="*/ 307 w 2004"/>
              <a:gd name="T11" fmla="*/ 815 h 1338"/>
              <a:gd name="T12" fmla="*/ 237 w 2004"/>
              <a:gd name="T13" fmla="*/ 872 h 1338"/>
              <a:gd name="T14" fmla="*/ 200 w 2004"/>
              <a:gd name="T15" fmla="*/ 912 h 1338"/>
              <a:gd name="T16" fmla="*/ 10 w 2004"/>
              <a:gd name="T17" fmla="*/ 985 h 1338"/>
              <a:gd name="T18" fmla="*/ 23 w 2004"/>
              <a:gd name="T19" fmla="*/ 1186 h 1338"/>
              <a:gd name="T20" fmla="*/ 77 w 2004"/>
              <a:gd name="T21" fmla="*/ 1306 h 1338"/>
              <a:gd name="T22" fmla="*/ 109 w 2004"/>
              <a:gd name="T23" fmla="*/ 1218 h 1338"/>
              <a:gd name="T24" fmla="*/ 238 w 2004"/>
              <a:gd name="T25" fmla="*/ 1134 h 1338"/>
              <a:gd name="T26" fmla="*/ 292 w 2004"/>
              <a:gd name="T27" fmla="*/ 1265 h 1338"/>
              <a:gd name="T28" fmla="*/ 371 w 2004"/>
              <a:gd name="T29" fmla="*/ 1336 h 1338"/>
              <a:gd name="T30" fmla="*/ 400 w 2004"/>
              <a:gd name="T31" fmla="*/ 1219 h 1338"/>
              <a:gd name="T32" fmla="*/ 505 w 2004"/>
              <a:gd name="T33" fmla="*/ 1135 h 1338"/>
              <a:gd name="T34" fmla="*/ 575 w 2004"/>
              <a:gd name="T35" fmla="*/ 1128 h 1338"/>
              <a:gd name="T36" fmla="*/ 706 w 2004"/>
              <a:gd name="T37" fmla="*/ 1153 h 1338"/>
              <a:gd name="T38" fmla="*/ 854 w 2004"/>
              <a:gd name="T39" fmla="*/ 1150 h 1338"/>
              <a:gd name="T40" fmla="*/ 955 w 2004"/>
              <a:gd name="T41" fmla="*/ 1059 h 1338"/>
              <a:gd name="T42" fmla="*/ 1109 w 2004"/>
              <a:gd name="T43" fmla="*/ 934 h 1338"/>
              <a:gd name="T44" fmla="*/ 1125 w 2004"/>
              <a:gd name="T45" fmla="*/ 772 h 1338"/>
              <a:gd name="T46" fmla="*/ 946 w 2004"/>
              <a:gd name="T47" fmla="*/ 625 h 1338"/>
              <a:gd name="T48" fmla="*/ 928 w 2004"/>
              <a:gd name="T49" fmla="*/ 498 h 1338"/>
              <a:gd name="T50" fmla="*/ 1010 w 2004"/>
              <a:gd name="T51" fmla="*/ 541 h 1338"/>
              <a:gd name="T52" fmla="*/ 1189 w 2004"/>
              <a:gd name="T53" fmla="*/ 519 h 1338"/>
              <a:gd name="T54" fmla="*/ 1307 w 2004"/>
              <a:gd name="T55" fmla="*/ 584 h 1338"/>
              <a:gd name="T56" fmla="*/ 1490 w 2004"/>
              <a:gd name="T57" fmla="*/ 616 h 1338"/>
              <a:gd name="T58" fmla="*/ 1620 w 2004"/>
              <a:gd name="T59" fmla="*/ 598 h 1338"/>
              <a:gd name="T60" fmla="*/ 1709 w 2004"/>
              <a:gd name="T61" fmla="*/ 593 h 1338"/>
              <a:gd name="T62" fmla="*/ 1706 w 2004"/>
              <a:gd name="T63" fmla="*/ 556 h 1338"/>
              <a:gd name="T64" fmla="*/ 1646 w 2004"/>
              <a:gd name="T65" fmla="*/ 523 h 1338"/>
              <a:gd name="T66" fmla="*/ 1636 w 2004"/>
              <a:gd name="T67" fmla="*/ 502 h 1338"/>
              <a:gd name="T68" fmla="*/ 1559 w 2004"/>
              <a:gd name="T69" fmla="*/ 507 h 1338"/>
              <a:gd name="T70" fmla="*/ 1462 w 2004"/>
              <a:gd name="T71" fmla="*/ 517 h 1338"/>
              <a:gd name="T72" fmla="*/ 1329 w 2004"/>
              <a:gd name="T73" fmla="*/ 446 h 1338"/>
              <a:gd name="T74" fmla="*/ 1407 w 2004"/>
              <a:gd name="T75" fmla="*/ 464 h 1338"/>
              <a:gd name="T76" fmla="*/ 1461 w 2004"/>
              <a:gd name="T77" fmla="*/ 491 h 1338"/>
              <a:gd name="T78" fmla="*/ 1489 w 2004"/>
              <a:gd name="T79" fmla="*/ 466 h 1338"/>
              <a:gd name="T80" fmla="*/ 1564 w 2004"/>
              <a:gd name="T81" fmla="*/ 482 h 1338"/>
              <a:gd name="T82" fmla="*/ 1586 w 2004"/>
              <a:gd name="T83" fmla="*/ 462 h 1338"/>
              <a:gd name="T84" fmla="*/ 1681 w 2004"/>
              <a:gd name="T85" fmla="*/ 452 h 1338"/>
              <a:gd name="T86" fmla="*/ 1672 w 2004"/>
              <a:gd name="T87" fmla="*/ 436 h 1338"/>
              <a:gd name="T88" fmla="*/ 1774 w 2004"/>
              <a:gd name="T89" fmla="*/ 369 h 1338"/>
              <a:gd name="T90" fmla="*/ 1866 w 2004"/>
              <a:gd name="T91" fmla="*/ 380 h 1338"/>
              <a:gd name="T92" fmla="*/ 1922 w 2004"/>
              <a:gd name="T93" fmla="*/ 400 h 1338"/>
              <a:gd name="T94" fmla="*/ 1963 w 2004"/>
              <a:gd name="T95" fmla="*/ 395 h 1338"/>
              <a:gd name="T96" fmla="*/ 1983 w 2004"/>
              <a:gd name="T97" fmla="*/ 368 h 1338"/>
              <a:gd name="T98" fmla="*/ 2004 w 2004"/>
              <a:gd name="T99" fmla="*/ 354 h 1338"/>
              <a:gd name="T100" fmla="*/ 1999 w 2004"/>
              <a:gd name="T101" fmla="*/ 307 h 1338"/>
              <a:gd name="T102" fmla="*/ 1904 w 2004"/>
              <a:gd name="T103" fmla="*/ 277 h 1338"/>
              <a:gd name="T104" fmla="*/ 1769 w 2004"/>
              <a:gd name="T105" fmla="*/ 302 h 1338"/>
              <a:gd name="T106" fmla="*/ 1651 w 2004"/>
              <a:gd name="T107" fmla="*/ 292 h 1338"/>
              <a:gd name="T108" fmla="*/ 1574 w 2004"/>
              <a:gd name="T109" fmla="*/ 261 h 1338"/>
              <a:gd name="T110" fmla="*/ 1534 w 2004"/>
              <a:gd name="T111" fmla="*/ 190 h 1338"/>
              <a:gd name="T112" fmla="*/ 1482 w 2004"/>
              <a:gd name="T113" fmla="*/ 113 h 1338"/>
              <a:gd name="T114" fmla="*/ 1416 w 2004"/>
              <a:gd name="T115" fmla="*/ 82 h 1338"/>
              <a:gd name="T116" fmla="*/ 1319 w 2004"/>
              <a:gd name="T117" fmla="*/ 72 h 1338"/>
              <a:gd name="T118" fmla="*/ 1238 w 2004"/>
              <a:gd name="T119" fmla="*/ 83 h 1338"/>
              <a:gd name="T120" fmla="*/ 1127 w 2004"/>
              <a:gd name="T121" fmla="*/ 4 h 1338"/>
              <a:gd name="T122" fmla="*/ 286 w 2004"/>
              <a:gd name="T123" fmla="*/ 1009 h 1338"/>
              <a:gd name="T124" fmla="*/ 326 w 2004"/>
              <a:gd name="T125" fmla="*/ 1016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04" h="1338">
                <a:moveTo>
                  <a:pt x="910" y="67"/>
                </a:moveTo>
                <a:lnTo>
                  <a:pt x="910" y="67"/>
                </a:lnTo>
                <a:lnTo>
                  <a:pt x="872" y="94"/>
                </a:lnTo>
                <a:lnTo>
                  <a:pt x="840" y="114"/>
                </a:lnTo>
                <a:lnTo>
                  <a:pt x="826" y="123"/>
                </a:lnTo>
                <a:lnTo>
                  <a:pt x="813" y="128"/>
                </a:lnTo>
                <a:lnTo>
                  <a:pt x="813" y="128"/>
                </a:lnTo>
                <a:lnTo>
                  <a:pt x="787" y="137"/>
                </a:lnTo>
                <a:lnTo>
                  <a:pt x="754" y="146"/>
                </a:lnTo>
                <a:lnTo>
                  <a:pt x="736" y="150"/>
                </a:lnTo>
                <a:lnTo>
                  <a:pt x="716" y="152"/>
                </a:lnTo>
                <a:lnTo>
                  <a:pt x="695" y="154"/>
                </a:lnTo>
                <a:lnTo>
                  <a:pt x="675" y="154"/>
                </a:lnTo>
                <a:lnTo>
                  <a:pt x="675" y="154"/>
                </a:lnTo>
                <a:lnTo>
                  <a:pt x="649" y="154"/>
                </a:lnTo>
                <a:lnTo>
                  <a:pt x="616" y="156"/>
                </a:lnTo>
                <a:lnTo>
                  <a:pt x="579" y="160"/>
                </a:lnTo>
                <a:lnTo>
                  <a:pt x="542" y="165"/>
                </a:lnTo>
                <a:lnTo>
                  <a:pt x="477" y="176"/>
                </a:lnTo>
                <a:lnTo>
                  <a:pt x="450" y="179"/>
                </a:lnTo>
                <a:lnTo>
                  <a:pt x="424" y="220"/>
                </a:lnTo>
                <a:lnTo>
                  <a:pt x="424" y="220"/>
                </a:lnTo>
                <a:lnTo>
                  <a:pt x="415" y="232"/>
                </a:lnTo>
                <a:lnTo>
                  <a:pt x="407" y="245"/>
                </a:lnTo>
                <a:lnTo>
                  <a:pt x="394" y="256"/>
                </a:lnTo>
                <a:lnTo>
                  <a:pt x="394" y="256"/>
                </a:lnTo>
                <a:lnTo>
                  <a:pt x="385" y="265"/>
                </a:lnTo>
                <a:lnTo>
                  <a:pt x="371" y="279"/>
                </a:lnTo>
                <a:lnTo>
                  <a:pt x="355" y="297"/>
                </a:lnTo>
                <a:lnTo>
                  <a:pt x="338" y="318"/>
                </a:lnTo>
                <a:lnTo>
                  <a:pt x="318" y="342"/>
                </a:lnTo>
                <a:lnTo>
                  <a:pt x="300" y="366"/>
                </a:lnTo>
                <a:lnTo>
                  <a:pt x="284" y="391"/>
                </a:lnTo>
                <a:lnTo>
                  <a:pt x="271" y="415"/>
                </a:lnTo>
                <a:lnTo>
                  <a:pt x="271" y="415"/>
                </a:lnTo>
                <a:lnTo>
                  <a:pt x="266" y="428"/>
                </a:lnTo>
                <a:lnTo>
                  <a:pt x="262" y="443"/>
                </a:lnTo>
                <a:lnTo>
                  <a:pt x="260" y="460"/>
                </a:lnTo>
                <a:lnTo>
                  <a:pt x="258" y="479"/>
                </a:lnTo>
                <a:lnTo>
                  <a:pt x="257" y="498"/>
                </a:lnTo>
                <a:lnTo>
                  <a:pt x="258" y="519"/>
                </a:lnTo>
                <a:lnTo>
                  <a:pt x="261" y="561"/>
                </a:lnTo>
                <a:lnTo>
                  <a:pt x="266" y="601"/>
                </a:lnTo>
                <a:lnTo>
                  <a:pt x="272" y="637"/>
                </a:lnTo>
                <a:lnTo>
                  <a:pt x="279" y="665"/>
                </a:lnTo>
                <a:lnTo>
                  <a:pt x="283" y="675"/>
                </a:lnTo>
                <a:lnTo>
                  <a:pt x="286" y="681"/>
                </a:lnTo>
                <a:lnTo>
                  <a:pt x="286" y="681"/>
                </a:lnTo>
                <a:lnTo>
                  <a:pt x="294" y="693"/>
                </a:lnTo>
                <a:lnTo>
                  <a:pt x="304" y="704"/>
                </a:lnTo>
                <a:lnTo>
                  <a:pt x="325" y="730"/>
                </a:lnTo>
                <a:lnTo>
                  <a:pt x="334" y="742"/>
                </a:lnTo>
                <a:lnTo>
                  <a:pt x="341" y="752"/>
                </a:lnTo>
                <a:lnTo>
                  <a:pt x="346" y="762"/>
                </a:lnTo>
                <a:lnTo>
                  <a:pt x="348" y="766"/>
                </a:lnTo>
                <a:lnTo>
                  <a:pt x="348" y="769"/>
                </a:lnTo>
                <a:lnTo>
                  <a:pt x="348" y="769"/>
                </a:lnTo>
                <a:lnTo>
                  <a:pt x="346" y="775"/>
                </a:lnTo>
                <a:lnTo>
                  <a:pt x="343" y="783"/>
                </a:lnTo>
                <a:lnTo>
                  <a:pt x="339" y="790"/>
                </a:lnTo>
                <a:lnTo>
                  <a:pt x="334" y="798"/>
                </a:lnTo>
                <a:lnTo>
                  <a:pt x="327" y="806"/>
                </a:lnTo>
                <a:lnTo>
                  <a:pt x="321" y="811"/>
                </a:lnTo>
                <a:lnTo>
                  <a:pt x="313" y="815"/>
                </a:lnTo>
                <a:lnTo>
                  <a:pt x="311" y="815"/>
                </a:lnTo>
                <a:lnTo>
                  <a:pt x="307" y="815"/>
                </a:lnTo>
                <a:lnTo>
                  <a:pt x="307" y="815"/>
                </a:lnTo>
                <a:lnTo>
                  <a:pt x="298" y="815"/>
                </a:lnTo>
                <a:lnTo>
                  <a:pt x="285" y="815"/>
                </a:lnTo>
                <a:lnTo>
                  <a:pt x="257" y="818"/>
                </a:lnTo>
                <a:lnTo>
                  <a:pt x="220" y="825"/>
                </a:lnTo>
                <a:lnTo>
                  <a:pt x="220" y="825"/>
                </a:lnTo>
                <a:lnTo>
                  <a:pt x="228" y="843"/>
                </a:lnTo>
                <a:lnTo>
                  <a:pt x="233" y="856"/>
                </a:lnTo>
                <a:lnTo>
                  <a:pt x="235" y="866"/>
                </a:lnTo>
                <a:lnTo>
                  <a:pt x="235" y="866"/>
                </a:lnTo>
                <a:lnTo>
                  <a:pt x="237" y="872"/>
                </a:lnTo>
                <a:lnTo>
                  <a:pt x="238" y="879"/>
                </a:lnTo>
                <a:lnTo>
                  <a:pt x="240" y="886"/>
                </a:lnTo>
                <a:lnTo>
                  <a:pt x="240" y="886"/>
                </a:lnTo>
                <a:lnTo>
                  <a:pt x="242" y="888"/>
                </a:lnTo>
                <a:lnTo>
                  <a:pt x="242" y="890"/>
                </a:lnTo>
                <a:lnTo>
                  <a:pt x="242" y="893"/>
                </a:lnTo>
                <a:lnTo>
                  <a:pt x="237" y="897"/>
                </a:lnTo>
                <a:lnTo>
                  <a:pt x="230" y="902"/>
                </a:lnTo>
                <a:lnTo>
                  <a:pt x="217" y="907"/>
                </a:lnTo>
                <a:lnTo>
                  <a:pt x="200" y="912"/>
                </a:lnTo>
                <a:lnTo>
                  <a:pt x="200" y="912"/>
                </a:lnTo>
                <a:lnTo>
                  <a:pt x="160" y="923"/>
                </a:lnTo>
                <a:lnTo>
                  <a:pt x="125" y="936"/>
                </a:lnTo>
                <a:lnTo>
                  <a:pt x="97" y="947"/>
                </a:lnTo>
                <a:lnTo>
                  <a:pt x="77" y="953"/>
                </a:lnTo>
                <a:lnTo>
                  <a:pt x="77" y="953"/>
                </a:lnTo>
                <a:lnTo>
                  <a:pt x="67" y="956"/>
                </a:lnTo>
                <a:lnTo>
                  <a:pt x="55" y="959"/>
                </a:lnTo>
                <a:lnTo>
                  <a:pt x="44" y="964"/>
                </a:lnTo>
                <a:lnTo>
                  <a:pt x="31" y="971"/>
                </a:lnTo>
                <a:lnTo>
                  <a:pt x="19" y="979"/>
                </a:lnTo>
                <a:lnTo>
                  <a:pt x="10" y="985"/>
                </a:lnTo>
                <a:lnTo>
                  <a:pt x="3" y="993"/>
                </a:lnTo>
                <a:lnTo>
                  <a:pt x="1" y="995"/>
                </a:lnTo>
                <a:lnTo>
                  <a:pt x="0" y="999"/>
                </a:lnTo>
                <a:lnTo>
                  <a:pt x="0" y="999"/>
                </a:lnTo>
                <a:lnTo>
                  <a:pt x="0" y="1009"/>
                </a:lnTo>
                <a:lnTo>
                  <a:pt x="1" y="1027"/>
                </a:lnTo>
                <a:lnTo>
                  <a:pt x="9" y="1075"/>
                </a:lnTo>
                <a:lnTo>
                  <a:pt x="16" y="1127"/>
                </a:lnTo>
                <a:lnTo>
                  <a:pt x="21" y="1168"/>
                </a:lnTo>
                <a:lnTo>
                  <a:pt x="21" y="1168"/>
                </a:lnTo>
                <a:lnTo>
                  <a:pt x="23" y="1186"/>
                </a:lnTo>
                <a:lnTo>
                  <a:pt x="27" y="1208"/>
                </a:lnTo>
                <a:lnTo>
                  <a:pt x="33" y="1232"/>
                </a:lnTo>
                <a:lnTo>
                  <a:pt x="40" y="1255"/>
                </a:lnTo>
                <a:lnTo>
                  <a:pt x="49" y="1277"/>
                </a:lnTo>
                <a:lnTo>
                  <a:pt x="53" y="1286"/>
                </a:lnTo>
                <a:lnTo>
                  <a:pt x="58" y="1294"/>
                </a:lnTo>
                <a:lnTo>
                  <a:pt x="63" y="1300"/>
                </a:lnTo>
                <a:lnTo>
                  <a:pt x="67" y="1304"/>
                </a:lnTo>
                <a:lnTo>
                  <a:pt x="72" y="1306"/>
                </a:lnTo>
                <a:lnTo>
                  <a:pt x="77" y="1306"/>
                </a:lnTo>
                <a:lnTo>
                  <a:pt x="77" y="1306"/>
                </a:lnTo>
                <a:lnTo>
                  <a:pt x="82" y="1305"/>
                </a:lnTo>
                <a:lnTo>
                  <a:pt x="86" y="1303"/>
                </a:lnTo>
                <a:lnTo>
                  <a:pt x="88" y="1299"/>
                </a:lnTo>
                <a:lnTo>
                  <a:pt x="92" y="1295"/>
                </a:lnTo>
                <a:lnTo>
                  <a:pt x="96" y="1286"/>
                </a:lnTo>
                <a:lnTo>
                  <a:pt x="100" y="1274"/>
                </a:lnTo>
                <a:lnTo>
                  <a:pt x="102" y="1263"/>
                </a:lnTo>
                <a:lnTo>
                  <a:pt x="104" y="1250"/>
                </a:lnTo>
                <a:lnTo>
                  <a:pt x="108" y="1224"/>
                </a:lnTo>
                <a:lnTo>
                  <a:pt x="108" y="1224"/>
                </a:lnTo>
                <a:lnTo>
                  <a:pt x="109" y="1218"/>
                </a:lnTo>
                <a:lnTo>
                  <a:pt x="111" y="1210"/>
                </a:lnTo>
                <a:lnTo>
                  <a:pt x="119" y="1192"/>
                </a:lnTo>
                <a:lnTo>
                  <a:pt x="129" y="1175"/>
                </a:lnTo>
                <a:lnTo>
                  <a:pt x="141" y="1155"/>
                </a:lnTo>
                <a:lnTo>
                  <a:pt x="160" y="1125"/>
                </a:lnTo>
                <a:lnTo>
                  <a:pt x="169" y="1112"/>
                </a:lnTo>
                <a:lnTo>
                  <a:pt x="194" y="1086"/>
                </a:lnTo>
                <a:lnTo>
                  <a:pt x="251" y="1076"/>
                </a:lnTo>
                <a:lnTo>
                  <a:pt x="251" y="1076"/>
                </a:lnTo>
                <a:lnTo>
                  <a:pt x="243" y="1107"/>
                </a:lnTo>
                <a:lnTo>
                  <a:pt x="238" y="1134"/>
                </a:lnTo>
                <a:lnTo>
                  <a:pt x="237" y="1146"/>
                </a:lnTo>
                <a:lnTo>
                  <a:pt x="235" y="1158"/>
                </a:lnTo>
                <a:lnTo>
                  <a:pt x="235" y="1158"/>
                </a:lnTo>
                <a:lnTo>
                  <a:pt x="235" y="1163"/>
                </a:lnTo>
                <a:lnTo>
                  <a:pt x="237" y="1169"/>
                </a:lnTo>
                <a:lnTo>
                  <a:pt x="242" y="1181"/>
                </a:lnTo>
                <a:lnTo>
                  <a:pt x="249" y="1194"/>
                </a:lnTo>
                <a:lnTo>
                  <a:pt x="258" y="1207"/>
                </a:lnTo>
                <a:lnTo>
                  <a:pt x="276" y="1235"/>
                </a:lnTo>
                <a:lnTo>
                  <a:pt x="285" y="1250"/>
                </a:lnTo>
                <a:lnTo>
                  <a:pt x="292" y="1265"/>
                </a:lnTo>
                <a:lnTo>
                  <a:pt x="292" y="1265"/>
                </a:lnTo>
                <a:lnTo>
                  <a:pt x="299" y="1281"/>
                </a:lnTo>
                <a:lnTo>
                  <a:pt x="309" y="1296"/>
                </a:lnTo>
                <a:lnTo>
                  <a:pt x="321" y="1312"/>
                </a:lnTo>
                <a:lnTo>
                  <a:pt x="335" y="1323"/>
                </a:lnTo>
                <a:lnTo>
                  <a:pt x="346" y="1333"/>
                </a:lnTo>
                <a:lnTo>
                  <a:pt x="353" y="1336"/>
                </a:lnTo>
                <a:lnTo>
                  <a:pt x="358" y="1338"/>
                </a:lnTo>
                <a:lnTo>
                  <a:pt x="363" y="1338"/>
                </a:lnTo>
                <a:lnTo>
                  <a:pt x="367" y="1338"/>
                </a:lnTo>
                <a:lnTo>
                  <a:pt x="371" y="1336"/>
                </a:lnTo>
                <a:lnTo>
                  <a:pt x="373" y="1332"/>
                </a:lnTo>
                <a:lnTo>
                  <a:pt x="373" y="1332"/>
                </a:lnTo>
                <a:lnTo>
                  <a:pt x="376" y="1324"/>
                </a:lnTo>
                <a:lnTo>
                  <a:pt x="378" y="1318"/>
                </a:lnTo>
                <a:lnTo>
                  <a:pt x="378" y="1308"/>
                </a:lnTo>
                <a:lnTo>
                  <a:pt x="380" y="1296"/>
                </a:lnTo>
                <a:lnTo>
                  <a:pt x="381" y="1287"/>
                </a:lnTo>
                <a:lnTo>
                  <a:pt x="384" y="1276"/>
                </a:lnTo>
                <a:lnTo>
                  <a:pt x="384" y="1276"/>
                </a:lnTo>
                <a:lnTo>
                  <a:pt x="395" y="1233"/>
                </a:lnTo>
                <a:lnTo>
                  <a:pt x="400" y="1219"/>
                </a:lnTo>
                <a:lnTo>
                  <a:pt x="404" y="1212"/>
                </a:lnTo>
                <a:lnTo>
                  <a:pt x="409" y="1204"/>
                </a:lnTo>
                <a:lnTo>
                  <a:pt x="409" y="1204"/>
                </a:lnTo>
                <a:lnTo>
                  <a:pt x="417" y="1196"/>
                </a:lnTo>
                <a:lnTo>
                  <a:pt x="430" y="1187"/>
                </a:lnTo>
                <a:lnTo>
                  <a:pt x="460" y="1168"/>
                </a:lnTo>
                <a:lnTo>
                  <a:pt x="488" y="1153"/>
                </a:lnTo>
                <a:lnTo>
                  <a:pt x="497" y="1146"/>
                </a:lnTo>
                <a:lnTo>
                  <a:pt x="501" y="1142"/>
                </a:lnTo>
                <a:lnTo>
                  <a:pt x="501" y="1142"/>
                </a:lnTo>
                <a:lnTo>
                  <a:pt x="505" y="1135"/>
                </a:lnTo>
                <a:lnTo>
                  <a:pt x="509" y="1130"/>
                </a:lnTo>
                <a:lnTo>
                  <a:pt x="514" y="1125"/>
                </a:lnTo>
                <a:lnTo>
                  <a:pt x="519" y="1119"/>
                </a:lnTo>
                <a:lnTo>
                  <a:pt x="527" y="1116"/>
                </a:lnTo>
                <a:lnTo>
                  <a:pt x="534" y="1113"/>
                </a:lnTo>
                <a:lnTo>
                  <a:pt x="542" y="1112"/>
                </a:lnTo>
                <a:lnTo>
                  <a:pt x="542" y="1112"/>
                </a:lnTo>
                <a:lnTo>
                  <a:pt x="547" y="1112"/>
                </a:lnTo>
                <a:lnTo>
                  <a:pt x="552" y="1114"/>
                </a:lnTo>
                <a:lnTo>
                  <a:pt x="562" y="1119"/>
                </a:lnTo>
                <a:lnTo>
                  <a:pt x="575" y="1128"/>
                </a:lnTo>
                <a:lnTo>
                  <a:pt x="587" y="1137"/>
                </a:lnTo>
                <a:lnTo>
                  <a:pt x="606" y="1155"/>
                </a:lnTo>
                <a:lnTo>
                  <a:pt x="614" y="1163"/>
                </a:lnTo>
                <a:lnTo>
                  <a:pt x="614" y="1163"/>
                </a:lnTo>
                <a:lnTo>
                  <a:pt x="621" y="1164"/>
                </a:lnTo>
                <a:lnTo>
                  <a:pt x="643" y="1164"/>
                </a:lnTo>
                <a:lnTo>
                  <a:pt x="656" y="1164"/>
                </a:lnTo>
                <a:lnTo>
                  <a:pt x="672" y="1162"/>
                </a:lnTo>
                <a:lnTo>
                  <a:pt x="689" y="1158"/>
                </a:lnTo>
                <a:lnTo>
                  <a:pt x="706" y="1153"/>
                </a:lnTo>
                <a:lnTo>
                  <a:pt x="706" y="1153"/>
                </a:lnTo>
                <a:lnTo>
                  <a:pt x="722" y="1148"/>
                </a:lnTo>
                <a:lnTo>
                  <a:pt x="739" y="1145"/>
                </a:lnTo>
                <a:lnTo>
                  <a:pt x="754" y="1144"/>
                </a:lnTo>
                <a:lnTo>
                  <a:pt x="769" y="1144"/>
                </a:lnTo>
                <a:lnTo>
                  <a:pt x="783" y="1146"/>
                </a:lnTo>
                <a:lnTo>
                  <a:pt x="799" y="1148"/>
                </a:lnTo>
                <a:lnTo>
                  <a:pt x="828" y="1153"/>
                </a:lnTo>
                <a:lnTo>
                  <a:pt x="828" y="1153"/>
                </a:lnTo>
                <a:lnTo>
                  <a:pt x="836" y="1153"/>
                </a:lnTo>
                <a:lnTo>
                  <a:pt x="845" y="1151"/>
                </a:lnTo>
                <a:lnTo>
                  <a:pt x="854" y="1150"/>
                </a:lnTo>
                <a:lnTo>
                  <a:pt x="863" y="1146"/>
                </a:lnTo>
                <a:lnTo>
                  <a:pt x="882" y="1137"/>
                </a:lnTo>
                <a:lnTo>
                  <a:pt x="901" y="1126"/>
                </a:lnTo>
                <a:lnTo>
                  <a:pt x="919" y="1113"/>
                </a:lnTo>
                <a:lnTo>
                  <a:pt x="933" y="1099"/>
                </a:lnTo>
                <a:lnTo>
                  <a:pt x="945" y="1086"/>
                </a:lnTo>
                <a:lnTo>
                  <a:pt x="948" y="1081"/>
                </a:lnTo>
                <a:lnTo>
                  <a:pt x="951" y="1076"/>
                </a:lnTo>
                <a:lnTo>
                  <a:pt x="951" y="1076"/>
                </a:lnTo>
                <a:lnTo>
                  <a:pt x="953" y="1067"/>
                </a:lnTo>
                <a:lnTo>
                  <a:pt x="955" y="1059"/>
                </a:lnTo>
                <a:lnTo>
                  <a:pt x="956" y="1052"/>
                </a:lnTo>
                <a:lnTo>
                  <a:pt x="960" y="1044"/>
                </a:lnTo>
                <a:lnTo>
                  <a:pt x="966" y="1035"/>
                </a:lnTo>
                <a:lnTo>
                  <a:pt x="978" y="1023"/>
                </a:lnTo>
                <a:lnTo>
                  <a:pt x="997" y="1011"/>
                </a:lnTo>
                <a:lnTo>
                  <a:pt x="1022" y="994"/>
                </a:lnTo>
                <a:lnTo>
                  <a:pt x="1022" y="994"/>
                </a:lnTo>
                <a:lnTo>
                  <a:pt x="1051" y="977"/>
                </a:lnTo>
                <a:lnTo>
                  <a:pt x="1075" y="961"/>
                </a:lnTo>
                <a:lnTo>
                  <a:pt x="1094" y="948"/>
                </a:lnTo>
                <a:lnTo>
                  <a:pt x="1109" y="934"/>
                </a:lnTo>
                <a:lnTo>
                  <a:pt x="1121" y="922"/>
                </a:lnTo>
                <a:lnTo>
                  <a:pt x="1129" y="911"/>
                </a:lnTo>
                <a:lnTo>
                  <a:pt x="1131" y="904"/>
                </a:lnTo>
                <a:lnTo>
                  <a:pt x="1134" y="899"/>
                </a:lnTo>
                <a:lnTo>
                  <a:pt x="1135" y="893"/>
                </a:lnTo>
                <a:lnTo>
                  <a:pt x="1135" y="886"/>
                </a:lnTo>
                <a:lnTo>
                  <a:pt x="1135" y="886"/>
                </a:lnTo>
                <a:lnTo>
                  <a:pt x="1134" y="854"/>
                </a:lnTo>
                <a:lnTo>
                  <a:pt x="1131" y="812"/>
                </a:lnTo>
                <a:lnTo>
                  <a:pt x="1129" y="792"/>
                </a:lnTo>
                <a:lnTo>
                  <a:pt x="1125" y="772"/>
                </a:lnTo>
                <a:lnTo>
                  <a:pt x="1121" y="756"/>
                </a:lnTo>
                <a:lnTo>
                  <a:pt x="1117" y="749"/>
                </a:lnTo>
                <a:lnTo>
                  <a:pt x="1114" y="743"/>
                </a:lnTo>
                <a:lnTo>
                  <a:pt x="1114" y="743"/>
                </a:lnTo>
                <a:lnTo>
                  <a:pt x="1109" y="736"/>
                </a:lnTo>
                <a:lnTo>
                  <a:pt x="1103" y="730"/>
                </a:lnTo>
                <a:lnTo>
                  <a:pt x="1083" y="713"/>
                </a:lnTo>
                <a:lnTo>
                  <a:pt x="1058" y="696"/>
                </a:lnTo>
                <a:lnTo>
                  <a:pt x="1030" y="678"/>
                </a:lnTo>
                <a:lnTo>
                  <a:pt x="978" y="644"/>
                </a:lnTo>
                <a:lnTo>
                  <a:pt x="946" y="625"/>
                </a:lnTo>
                <a:lnTo>
                  <a:pt x="946" y="625"/>
                </a:lnTo>
                <a:lnTo>
                  <a:pt x="942" y="623"/>
                </a:lnTo>
                <a:lnTo>
                  <a:pt x="938" y="617"/>
                </a:lnTo>
                <a:lnTo>
                  <a:pt x="927" y="602"/>
                </a:lnTo>
                <a:lnTo>
                  <a:pt x="915" y="582"/>
                </a:lnTo>
                <a:lnTo>
                  <a:pt x="904" y="560"/>
                </a:lnTo>
                <a:lnTo>
                  <a:pt x="883" y="520"/>
                </a:lnTo>
                <a:lnTo>
                  <a:pt x="874" y="502"/>
                </a:lnTo>
                <a:lnTo>
                  <a:pt x="874" y="502"/>
                </a:lnTo>
                <a:lnTo>
                  <a:pt x="906" y="500"/>
                </a:lnTo>
                <a:lnTo>
                  <a:pt x="928" y="498"/>
                </a:lnTo>
                <a:lnTo>
                  <a:pt x="937" y="500"/>
                </a:lnTo>
                <a:lnTo>
                  <a:pt x="939" y="501"/>
                </a:lnTo>
                <a:lnTo>
                  <a:pt x="941" y="502"/>
                </a:lnTo>
                <a:lnTo>
                  <a:pt x="941" y="502"/>
                </a:lnTo>
                <a:lnTo>
                  <a:pt x="943" y="506"/>
                </a:lnTo>
                <a:lnTo>
                  <a:pt x="950" y="511"/>
                </a:lnTo>
                <a:lnTo>
                  <a:pt x="957" y="517"/>
                </a:lnTo>
                <a:lnTo>
                  <a:pt x="968" y="524"/>
                </a:lnTo>
                <a:lnTo>
                  <a:pt x="979" y="532"/>
                </a:lnTo>
                <a:lnTo>
                  <a:pt x="993" y="537"/>
                </a:lnTo>
                <a:lnTo>
                  <a:pt x="1010" y="541"/>
                </a:lnTo>
                <a:lnTo>
                  <a:pt x="1028" y="543"/>
                </a:lnTo>
                <a:lnTo>
                  <a:pt x="1028" y="543"/>
                </a:lnTo>
                <a:lnTo>
                  <a:pt x="1066" y="544"/>
                </a:lnTo>
                <a:lnTo>
                  <a:pt x="1103" y="543"/>
                </a:lnTo>
                <a:lnTo>
                  <a:pt x="1120" y="542"/>
                </a:lnTo>
                <a:lnTo>
                  <a:pt x="1134" y="539"/>
                </a:lnTo>
                <a:lnTo>
                  <a:pt x="1146" y="537"/>
                </a:lnTo>
                <a:lnTo>
                  <a:pt x="1155" y="533"/>
                </a:lnTo>
                <a:lnTo>
                  <a:pt x="1155" y="533"/>
                </a:lnTo>
                <a:lnTo>
                  <a:pt x="1172" y="525"/>
                </a:lnTo>
                <a:lnTo>
                  <a:pt x="1189" y="519"/>
                </a:lnTo>
                <a:lnTo>
                  <a:pt x="1196" y="517"/>
                </a:lnTo>
                <a:lnTo>
                  <a:pt x="1203" y="517"/>
                </a:lnTo>
                <a:lnTo>
                  <a:pt x="1208" y="519"/>
                </a:lnTo>
                <a:lnTo>
                  <a:pt x="1212" y="523"/>
                </a:lnTo>
                <a:lnTo>
                  <a:pt x="1212" y="523"/>
                </a:lnTo>
                <a:lnTo>
                  <a:pt x="1218" y="529"/>
                </a:lnTo>
                <a:lnTo>
                  <a:pt x="1229" y="539"/>
                </a:lnTo>
                <a:lnTo>
                  <a:pt x="1246" y="551"/>
                </a:lnTo>
                <a:lnTo>
                  <a:pt x="1265" y="562"/>
                </a:lnTo>
                <a:lnTo>
                  <a:pt x="1287" y="574"/>
                </a:lnTo>
                <a:lnTo>
                  <a:pt x="1307" y="584"/>
                </a:lnTo>
                <a:lnTo>
                  <a:pt x="1328" y="590"/>
                </a:lnTo>
                <a:lnTo>
                  <a:pt x="1337" y="593"/>
                </a:lnTo>
                <a:lnTo>
                  <a:pt x="1344" y="594"/>
                </a:lnTo>
                <a:lnTo>
                  <a:pt x="1344" y="594"/>
                </a:lnTo>
                <a:lnTo>
                  <a:pt x="1426" y="601"/>
                </a:lnTo>
                <a:lnTo>
                  <a:pt x="1477" y="605"/>
                </a:lnTo>
                <a:lnTo>
                  <a:pt x="1477" y="605"/>
                </a:lnTo>
                <a:lnTo>
                  <a:pt x="1479" y="607"/>
                </a:lnTo>
                <a:lnTo>
                  <a:pt x="1482" y="611"/>
                </a:lnTo>
                <a:lnTo>
                  <a:pt x="1486" y="614"/>
                </a:lnTo>
                <a:lnTo>
                  <a:pt x="1490" y="616"/>
                </a:lnTo>
                <a:lnTo>
                  <a:pt x="1497" y="619"/>
                </a:lnTo>
                <a:lnTo>
                  <a:pt x="1503" y="620"/>
                </a:lnTo>
                <a:lnTo>
                  <a:pt x="1503" y="620"/>
                </a:lnTo>
                <a:lnTo>
                  <a:pt x="1511" y="620"/>
                </a:lnTo>
                <a:lnTo>
                  <a:pt x="1520" y="620"/>
                </a:lnTo>
                <a:lnTo>
                  <a:pt x="1537" y="616"/>
                </a:lnTo>
                <a:lnTo>
                  <a:pt x="1560" y="610"/>
                </a:lnTo>
                <a:lnTo>
                  <a:pt x="1590" y="605"/>
                </a:lnTo>
                <a:lnTo>
                  <a:pt x="1590" y="605"/>
                </a:lnTo>
                <a:lnTo>
                  <a:pt x="1612" y="601"/>
                </a:lnTo>
                <a:lnTo>
                  <a:pt x="1620" y="598"/>
                </a:lnTo>
                <a:lnTo>
                  <a:pt x="1624" y="597"/>
                </a:lnTo>
                <a:lnTo>
                  <a:pt x="1636" y="599"/>
                </a:lnTo>
                <a:lnTo>
                  <a:pt x="1636" y="599"/>
                </a:lnTo>
                <a:lnTo>
                  <a:pt x="1659" y="603"/>
                </a:lnTo>
                <a:lnTo>
                  <a:pt x="1684" y="605"/>
                </a:lnTo>
                <a:lnTo>
                  <a:pt x="1705" y="606"/>
                </a:lnTo>
                <a:lnTo>
                  <a:pt x="1711" y="606"/>
                </a:lnTo>
                <a:lnTo>
                  <a:pt x="1712" y="605"/>
                </a:lnTo>
                <a:lnTo>
                  <a:pt x="1702" y="594"/>
                </a:lnTo>
                <a:lnTo>
                  <a:pt x="1702" y="594"/>
                </a:lnTo>
                <a:lnTo>
                  <a:pt x="1709" y="593"/>
                </a:lnTo>
                <a:lnTo>
                  <a:pt x="1723" y="590"/>
                </a:lnTo>
                <a:lnTo>
                  <a:pt x="1729" y="589"/>
                </a:lnTo>
                <a:lnTo>
                  <a:pt x="1734" y="587"/>
                </a:lnTo>
                <a:lnTo>
                  <a:pt x="1735" y="584"/>
                </a:lnTo>
                <a:lnTo>
                  <a:pt x="1735" y="583"/>
                </a:lnTo>
                <a:lnTo>
                  <a:pt x="1735" y="582"/>
                </a:lnTo>
                <a:lnTo>
                  <a:pt x="1733" y="579"/>
                </a:lnTo>
                <a:lnTo>
                  <a:pt x="1733" y="579"/>
                </a:lnTo>
                <a:lnTo>
                  <a:pt x="1707" y="558"/>
                </a:lnTo>
                <a:lnTo>
                  <a:pt x="1707" y="558"/>
                </a:lnTo>
                <a:lnTo>
                  <a:pt x="1706" y="556"/>
                </a:lnTo>
                <a:lnTo>
                  <a:pt x="1704" y="548"/>
                </a:lnTo>
                <a:lnTo>
                  <a:pt x="1698" y="542"/>
                </a:lnTo>
                <a:lnTo>
                  <a:pt x="1696" y="539"/>
                </a:lnTo>
                <a:lnTo>
                  <a:pt x="1692" y="538"/>
                </a:lnTo>
                <a:lnTo>
                  <a:pt x="1692" y="538"/>
                </a:lnTo>
                <a:lnTo>
                  <a:pt x="1681" y="535"/>
                </a:lnTo>
                <a:lnTo>
                  <a:pt x="1666" y="529"/>
                </a:lnTo>
                <a:lnTo>
                  <a:pt x="1654" y="524"/>
                </a:lnTo>
                <a:lnTo>
                  <a:pt x="1649" y="523"/>
                </a:lnTo>
                <a:lnTo>
                  <a:pt x="1646" y="523"/>
                </a:lnTo>
                <a:lnTo>
                  <a:pt x="1646" y="523"/>
                </a:lnTo>
                <a:lnTo>
                  <a:pt x="1641" y="523"/>
                </a:lnTo>
                <a:lnTo>
                  <a:pt x="1632" y="523"/>
                </a:lnTo>
                <a:lnTo>
                  <a:pt x="1620" y="523"/>
                </a:lnTo>
                <a:lnTo>
                  <a:pt x="1620" y="523"/>
                </a:lnTo>
                <a:lnTo>
                  <a:pt x="1626" y="520"/>
                </a:lnTo>
                <a:lnTo>
                  <a:pt x="1637" y="514"/>
                </a:lnTo>
                <a:lnTo>
                  <a:pt x="1641" y="511"/>
                </a:lnTo>
                <a:lnTo>
                  <a:pt x="1643" y="507"/>
                </a:lnTo>
                <a:lnTo>
                  <a:pt x="1643" y="506"/>
                </a:lnTo>
                <a:lnTo>
                  <a:pt x="1642" y="505"/>
                </a:lnTo>
                <a:lnTo>
                  <a:pt x="1636" y="502"/>
                </a:lnTo>
                <a:lnTo>
                  <a:pt x="1636" y="502"/>
                </a:lnTo>
                <a:lnTo>
                  <a:pt x="1613" y="497"/>
                </a:lnTo>
                <a:lnTo>
                  <a:pt x="1605" y="496"/>
                </a:lnTo>
                <a:lnTo>
                  <a:pt x="1595" y="497"/>
                </a:lnTo>
                <a:lnTo>
                  <a:pt x="1595" y="497"/>
                </a:lnTo>
                <a:lnTo>
                  <a:pt x="1585" y="500"/>
                </a:lnTo>
                <a:lnTo>
                  <a:pt x="1577" y="503"/>
                </a:lnTo>
                <a:lnTo>
                  <a:pt x="1569" y="506"/>
                </a:lnTo>
                <a:lnTo>
                  <a:pt x="1564" y="507"/>
                </a:lnTo>
                <a:lnTo>
                  <a:pt x="1559" y="507"/>
                </a:lnTo>
                <a:lnTo>
                  <a:pt x="1559" y="507"/>
                </a:lnTo>
                <a:lnTo>
                  <a:pt x="1541" y="505"/>
                </a:lnTo>
                <a:lnTo>
                  <a:pt x="1532" y="506"/>
                </a:lnTo>
                <a:lnTo>
                  <a:pt x="1518" y="507"/>
                </a:lnTo>
                <a:lnTo>
                  <a:pt x="1518" y="507"/>
                </a:lnTo>
                <a:lnTo>
                  <a:pt x="1502" y="511"/>
                </a:lnTo>
                <a:lnTo>
                  <a:pt x="1489" y="514"/>
                </a:lnTo>
                <a:lnTo>
                  <a:pt x="1477" y="517"/>
                </a:lnTo>
                <a:lnTo>
                  <a:pt x="1477" y="517"/>
                </a:lnTo>
                <a:lnTo>
                  <a:pt x="1474" y="517"/>
                </a:lnTo>
                <a:lnTo>
                  <a:pt x="1462" y="517"/>
                </a:lnTo>
                <a:lnTo>
                  <a:pt x="1462" y="517"/>
                </a:lnTo>
                <a:lnTo>
                  <a:pt x="1453" y="517"/>
                </a:lnTo>
                <a:lnTo>
                  <a:pt x="1442" y="515"/>
                </a:lnTo>
                <a:lnTo>
                  <a:pt x="1425" y="511"/>
                </a:lnTo>
                <a:lnTo>
                  <a:pt x="1406" y="502"/>
                </a:lnTo>
                <a:lnTo>
                  <a:pt x="1406" y="502"/>
                </a:lnTo>
                <a:lnTo>
                  <a:pt x="1394" y="496"/>
                </a:lnTo>
                <a:lnTo>
                  <a:pt x="1382" y="488"/>
                </a:lnTo>
                <a:lnTo>
                  <a:pt x="1357" y="470"/>
                </a:lnTo>
                <a:lnTo>
                  <a:pt x="1338" y="453"/>
                </a:lnTo>
                <a:lnTo>
                  <a:pt x="1329" y="446"/>
                </a:lnTo>
                <a:lnTo>
                  <a:pt x="1329" y="446"/>
                </a:lnTo>
                <a:lnTo>
                  <a:pt x="1330" y="444"/>
                </a:lnTo>
                <a:lnTo>
                  <a:pt x="1336" y="444"/>
                </a:lnTo>
                <a:lnTo>
                  <a:pt x="1351" y="443"/>
                </a:lnTo>
                <a:lnTo>
                  <a:pt x="1370" y="442"/>
                </a:lnTo>
                <a:lnTo>
                  <a:pt x="1385" y="441"/>
                </a:lnTo>
                <a:lnTo>
                  <a:pt x="1388" y="441"/>
                </a:lnTo>
                <a:lnTo>
                  <a:pt x="1388" y="441"/>
                </a:lnTo>
                <a:lnTo>
                  <a:pt x="1390" y="446"/>
                </a:lnTo>
                <a:lnTo>
                  <a:pt x="1390" y="446"/>
                </a:lnTo>
                <a:lnTo>
                  <a:pt x="1399" y="457"/>
                </a:lnTo>
                <a:lnTo>
                  <a:pt x="1407" y="464"/>
                </a:lnTo>
                <a:lnTo>
                  <a:pt x="1415" y="468"/>
                </a:lnTo>
                <a:lnTo>
                  <a:pt x="1426" y="471"/>
                </a:lnTo>
                <a:lnTo>
                  <a:pt x="1426" y="471"/>
                </a:lnTo>
                <a:lnTo>
                  <a:pt x="1449" y="479"/>
                </a:lnTo>
                <a:lnTo>
                  <a:pt x="1454" y="483"/>
                </a:lnTo>
                <a:lnTo>
                  <a:pt x="1457" y="485"/>
                </a:lnTo>
                <a:lnTo>
                  <a:pt x="1457" y="487"/>
                </a:lnTo>
                <a:lnTo>
                  <a:pt x="1457" y="487"/>
                </a:lnTo>
                <a:lnTo>
                  <a:pt x="1458" y="489"/>
                </a:lnTo>
                <a:lnTo>
                  <a:pt x="1459" y="491"/>
                </a:lnTo>
                <a:lnTo>
                  <a:pt x="1461" y="491"/>
                </a:lnTo>
                <a:lnTo>
                  <a:pt x="1462" y="489"/>
                </a:lnTo>
                <a:lnTo>
                  <a:pt x="1463" y="487"/>
                </a:lnTo>
                <a:lnTo>
                  <a:pt x="1463" y="483"/>
                </a:lnTo>
                <a:lnTo>
                  <a:pt x="1462" y="477"/>
                </a:lnTo>
                <a:lnTo>
                  <a:pt x="1462" y="477"/>
                </a:lnTo>
                <a:lnTo>
                  <a:pt x="1458" y="460"/>
                </a:lnTo>
                <a:lnTo>
                  <a:pt x="1458" y="460"/>
                </a:lnTo>
                <a:lnTo>
                  <a:pt x="1462" y="461"/>
                </a:lnTo>
                <a:lnTo>
                  <a:pt x="1462" y="461"/>
                </a:lnTo>
                <a:lnTo>
                  <a:pt x="1475" y="465"/>
                </a:lnTo>
                <a:lnTo>
                  <a:pt x="1489" y="466"/>
                </a:lnTo>
                <a:lnTo>
                  <a:pt x="1500" y="466"/>
                </a:lnTo>
                <a:lnTo>
                  <a:pt x="1512" y="465"/>
                </a:lnTo>
                <a:lnTo>
                  <a:pt x="1530" y="464"/>
                </a:lnTo>
                <a:lnTo>
                  <a:pt x="1535" y="464"/>
                </a:lnTo>
                <a:lnTo>
                  <a:pt x="1537" y="465"/>
                </a:lnTo>
                <a:lnTo>
                  <a:pt x="1539" y="466"/>
                </a:lnTo>
                <a:lnTo>
                  <a:pt x="1539" y="466"/>
                </a:lnTo>
                <a:lnTo>
                  <a:pt x="1541" y="470"/>
                </a:lnTo>
                <a:lnTo>
                  <a:pt x="1545" y="473"/>
                </a:lnTo>
                <a:lnTo>
                  <a:pt x="1554" y="478"/>
                </a:lnTo>
                <a:lnTo>
                  <a:pt x="1564" y="482"/>
                </a:lnTo>
                <a:lnTo>
                  <a:pt x="1564" y="482"/>
                </a:lnTo>
                <a:lnTo>
                  <a:pt x="1559" y="474"/>
                </a:lnTo>
                <a:lnTo>
                  <a:pt x="1557" y="468"/>
                </a:lnTo>
                <a:lnTo>
                  <a:pt x="1554" y="461"/>
                </a:lnTo>
                <a:lnTo>
                  <a:pt x="1554" y="461"/>
                </a:lnTo>
                <a:lnTo>
                  <a:pt x="1553" y="456"/>
                </a:lnTo>
                <a:lnTo>
                  <a:pt x="1554" y="455"/>
                </a:lnTo>
                <a:lnTo>
                  <a:pt x="1557" y="455"/>
                </a:lnTo>
                <a:lnTo>
                  <a:pt x="1564" y="456"/>
                </a:lnTo>
                <a:lnTo>
                  <a:pt x="1564" y="456"/>
                </a:lnTo>
                <a:lnTo>
                  <a:pt x="1586" y="462"/>
                </a:lnTo>
                <a:lnTo>
                  <a:pt x="1596" y="465"/>
                </a:lnTo>
                <a:lnTo>
                  <a:pt x="1605" y="466"/>
                </a:lnTo>
                <a:lnTo>
                  <a:pt x="1651" y="466"/>
                </a:lnTo>
                <a:lnTo>
                  <a:pt x="1631" y="451"/>
                </a:lnTo>
                <a:lnTo>
                  <a:pt x="1631" y="451"/>
                </a:lnTo>
                <a:lnTo>
                  <a:pt x="1631" y="451"/>
                </a:lnTo>
                <a:lnTo>
                  <a:pt x="1635" y="450"/>
                </a:lnTo>
                <a:lnTo>
                  <a:pt x="1643" y="450"/>
                </a:lnTo>
                <a:lnTo>
                  <a:pt x="1661" y="451"/>
                </a:lnTo>
                <a:lnTo>
                  <a:pt x="1661" y="451"/>
                </a:lnTo>
                <a:lnTo>
                  <a:pt x="1681" y="452"/>
                </a:lnTo>
                <a:lnTo>
                  <a:pt x="1693" y="452"/>
                </a:lnTo>
                <a:lnTo>
                  <a:pt x="1696" y="451"/>
                </a:lnTo>
                <a:lnTo>
                  <a:pt x="1698" y="450"/>
                </a:lnTo>
                <a:lnTo>
                  <a:pt x="1698" y="447"/>
                </a:lnTo>
                <a:lnTo>
                  <a:pt x="1697" y="446"/>
                </a:lnTo>
                <a:lnTo>
                  <a:pt x="1697" y="446"/>
                </a:lnTo>
                <a:lnTo>
                  <a:pt x="1695" y="443"/>
                </a:lnTo>
                <a:lnTo>
                  <a:pt x="1691" y="443"/>
                </a:lnTo>
                <a:lnTo>
                  <a:pt x="1684" y="442"/>
                </a:lnTo>
                <a:lnTo>
                  <a:pt x="1672" y="436"/>
                </a:lnTo>
                <a:lnTo>
                  <a:pt x="1672" y="436"/>
                </a:lnTo>
                <a:lnTo>
                  <a:pt x="1659" y="428"/>
                </a:lnTo>
                <a:lnTo>
                  <a:pt x="1650" y="424"/>
                </a:lnTo>
                <a:lnTo>
                  <a:pt x="1631" y="415"/>
                </a:lnTo>
                <a:lnTo>
                  <a:pt x="1629" y="415"/>
                </a:lnTo>
                <a:lnTo>
                  <a:pt x="1629" y="415"/>
                </a:lnTo>
                <a:lnTo>
                  <a:pt x="1661" y="411"/>
                </a:lnTo>
                <a:lnTo>
                  <a:pt x="1677" y="410"/>
                </a:lnTo>
                <a:lnTo>
                  <a:pt x="1677" y="410"/>
                </a:lnTo>
                <a:lnTo>
                  <a:pt x="1720" y="398"/>
                </a:lnTo>
                <a:lnTo>
                  <a:pt x="1758" y="389"/>
                </a:lnTo>
                <a:lnTo>
                  <a:pt x="1774" y="369"/>
                </a:lnTo>
                <a:lnTo>
                  <a:pt x="1774" y="369"/>
                </a:lnTo>
                <a:lnTo>
                  <a:pt x="1790" y="369"/>
                </a:lnTo>
                <a:lnTo>
                  <a:pt x="1802" y="369"/>
                </a:lnTo>
                <a:lnTo>
                  <a:pt x="1810" y="369"/>
                </a:lnTo>
                <a:lnTo>
                  <a:pt x="1810" y="369"/>
                </a:lnTo>
                <a:lnTo>
                  <a:pt x="1827" y="370"/>
                </a:lnTo>
                <a:lnTo>
                  <a:pt x="1840" y="371"/>
                </a:lnTo>
                <a:lnTo>
                  <a:pt x="1850" y="374"/>
                </a:lnTo>
                <a:lnTo>
                  <a:pt x="1850" y="374"/>
                </a:lnTo>
                <a:lnTo>
                  <a:pt x="1858" y="378"/>
                </a:lnTo>
                <a:lnTo>
                  <a:pt x="1866" y="380"/>
                </a:lnTo>
                <a:lnTo>
                  <a:pt x="1873" y="384"/>
                </a:lnTo>
                <a:lnTo>
                  <a:pt x="1881" y="384"/>
                </a:lnTo>
                <a:lnTo>
                  <a:pt x="1881" y="384"/>
                </a:lnTo>
                <a:lnTo>
                  <a:pt x="1898" y="384"/>
                </a:lnTo>
                <a:lnTo>
                  <a:pt x="1907" y="384"/>
                </a:lnTo>
                <a:lnTo>
                  <a:pt x="1907" y="384"/>
                </a:lnTo>
                <a:lnTo>
                  <a:pt x="1908" y="387"/>
                </a:lnTo>
                <a:lnTo>
                  <a:pt x="1912" y="393"/>
                </a:lnTo>
                <a:lnTo>
                  <a:pt x="1914" y="397"/>
                </a:lnTo>
                <a:lnTo>
                  <a:pt x="1917" y="398"/>
                </a:lnTo>
                <a:lnTo>
                  <a:pt x="1922" y="400"/>
                </a:lnTo>
                <a:lnTo>
                  <a:pt x="1927" y="400"/>
                </a:lnTo>
                <a:lnTo>
                  <a:pt x="1927" y="400"/>
                </a:lnTo>
                <a:lnTo>
                  <a:pt x="1936" y="396"/>
                </a:lnTo>
                <a:lnTo>
                  <a:pt x="1941" y="393"/>
                </a:lnTo>
                <a:lnTo>
                  <a:pt x="1942" y="391"/>
                </a:lnTo>
                <a:lnTo>
                  <a:pt x="1942" y="389"/>
                </a:lnTo>
                <a:lnTo>
                  <a:pt x="1942" y="389"/>
                </a:lnTo>
                <a:lnTo>
                  <a:pt x="1953" y="395"/>
                </a:lnTo>
                <a:lnTo>
                  <a:pt x="1959" y="396"/>
                </a:lnTo>
                <a:lnTo>
                  <a:pt x="1962" y="396"/>
                </a:lnTo>
                <a:lnTo>
                  <a:pt x="1963" y="395"/>
                </a:lnTo>
                <a:lnTo>
                  <a:pt x="1963" y="395"/>
                </a:lnTo>
                <a:lnTo>
                  <a:pt x="1965" y="384"/>
                </a:lnTo>
                <a:lnTo>
                  <a:pt x="1968" y="379"/>
                </a:lnTo>
                <a:lnTo>
                  <a:pt x="1968" y="379"/>
                </a:lnTo>
                <a:lnTo>
                  <a:pt x="1971" y="379"/>
                </a:lnTo>
                <a:lnTo>
                  <a:pt x="1976" y="380"/>
                </a:lnTo>
                <a:lnTo>
                  <a:pt x="1981" y="379"/>
                </a:lnTo>
                <a:lnTo>
                  <a:pt x="1982" y="377"/>
                </a:lnTo>
                <a:lnTo>
                  <a:pt x="1983" y="374"/>
                </a:lnTo>
                <a:lnTo>
                  <a:pt x="1983" y="374"/>
                </a:lnTo>
                <a:lnTo>
                  <a:pt x="1983" y="368"/>
                </a:lnTo>
                <a:lnTo>
                  <a:pt x="1982" y="363"/>
                </a:lnTo>
                <a:lnTo>
                  <a:pt x="1982" y="360"/>
                </a:lnTo>
                <a:lnTo>
                  <a:pt x="1982" y="359"/>
                </a:lnTo>
                <a:lnTo>
                  <a:pt x="1983" y="359"/>
                </a:lnTo>
                <a:lnTo>
                  <a:pt x="1983" y="359"/>
                </a:lnTo>
                <a:lnTo>
                  <a:pt x="1988" y="360"/>
                </a:lnTo>
                <a:lnTo>
                  <a:pt x="1996" y="361"/>
                </a:lnTo>
                <a:lnTo>
                  <a:pt x="1999" y="363"/>
                </a:lnTo>
                <a:lnTo>
                  <a:pt x="2001" y="361"/>
                </a:lnTo>
                <a:lnTo>
                  <a:pt x="2004" y="359"/>
                </a:lnTo>
                <a:lnTo>
                  <a:pt x="2004" y="354"/>
                </a:lnTo>
                <a:lnTo>
                  <a:pt x="2004" y="354"/>
                </a:lnTo>
                <a:lnTo>
                  <a:pt x="2001" y="342"/>
                </a:lnTo>
                <a:lnTo>
                  <a:pt x="1999" y="332"/>
                </a:lnTo>
                <a:lnTo>
                  <a:pt x="1994" y="323"/>
                </a:lnTo>
                <a:lnTo>
                  <a:pt x="1994" y="323"/>
                </a:lnTo>
                <a:lnTo>
                  <a:pt x="1996" y="322"/>
                </a:lnTo>
                <a:lnTo>
                  <a:pt x="2001" y="318"/>
                </a:lnTo>
                <a:lnTo>
                  <a:pt x="2003" y="315"/>
                </a:lnTo>
                <a:lnTo>
                  <a:pt x="2004" y="313"/>
                </a:lnTo>
                <a:lnTo>
                  <a:pt x="2003" y="310"/>
                </a:lnTo>
                <a:lnTo>
                  <a:pt x="1999" y="307"/>
                </a:lnTo>
                <a:lnTo>
                  <a:pt x="1999" y="307"/>
                </a:lnTo>
                <a:lnTo>
                  <a:pt x="1992" y="304"/>
                </a:lnTo>
                <a:lnTo>
                  <a:pt x="1973" y="297"/>
                </a:lnTo>
                <a:lnTo>
                  <a:pt x="1973" y="297"/>
                </a:lnTo>
                <a:lnTo>
                  <a:pt x="1954" y="290"/>
                </a:lnTo>
                <a:lnTo>
                  <a:pt x="1939" y="283"/>
                </a:lnTo>
                <a:lnTo>
                  <a:pt x="1926" y="278"/>
                </a:lnTo>
                <a:lnTo>
                  <a:pt x="1919" y="277"/>
                </a:lnTo>
                <a:lnTo>
                  <a:pt x="1912" y="277"/>
                </a:lnTo>
                <a:lnTo>
                  <a:pt x="1912" y="277"/>
                </a:lnTo>
                <a:lnTo>
                  <a:pt x="1904" y="277"/>
                </a:lnTo>
                <a:lnTo>
                  <a:pt x="1896" y="278"/>
                </a:lnTo>
                <a:lnTo>
                  <a:pt x="1881" y="282"/>
                </a:lnTo>
                <a:lnTo>
                  <a:pt x="1866" y="287"/>
                </a:lnTo>
                <a:lnTo>
                  <a:pt x="1850" y="292"/>
                </a:lnTo>
                <a:lnTo>
                  <a:pt x="1850" y="292"/>
                </a:lnTo>
                <a:lnTo>
                  <a:pt x="1839" y="296"/>
                </a:lnTo>
                <a:lnTo>
                  <a:pt x="1829" y="298"/>
                </a:lnTo>
                <a:lnTo>
                  <a:pt x="1812" y="301"/>
                </a:lnTo>
                <a:lnTo>
                  <a:pt x="1784" y="302"/>
                </a:lnTo>
                <a:lnTo>
                  <a:pt x="1784" y="302"/>
                </a:lnTo>
                <a:lnTo>
                  <a:pt x="1769" y="302"/>
                </a:lnTo>
                <a:lnTo>
                  <a:pt x="1757" y="300"/>
                </a:lnTo>
                <a:lnTo>
                  <a:pt x="1751" y="297"/>
                </a:lnTo>
                <a:lnTo>
                  <a:pt x="1746" y="293"/>
                </a:lnTo>
                <a:lnTo>
                  <a:pt x="1741" y="291"/>
                </a:lnTo>
                <a:lnTo>
                  <a:pt x="1735" y="288"/>
                </a:lnTo>
                <a:lnTo>
                  <a:pt x="1729" y="287"/>
                </a:lnTo>
                <a:lnTo>
                  <a:pt x="1718" y="287"/>
                </a:lnTo>
                <a:lnTo>
                  <a:pt x="1718" y="287"/>
                </a:lnTo>
                <a:lnTo>
                  <a:pt x="1679" y="290"/>
                </a:lnTo>
                <a:lnTo>
                  <a:pt x="1651" y="292"/>
                </a:lnTo>
                <a:lnTo>
                  <a:pt x="1651" y="292"/>
                </a:lnTo>
                <a:lnTo>
                  <a:pt x="1629" y="293"/>
                </a:lnTo>
                <a:lnTo>
                  <a:pt x="1603" y="293"/>
                </a:lnTo>
                <a:lnTo>
                  <a:pt x="1569" y="292"/>
                </a:lnTo>
                <a:lnTo>
                  <a:pt x="1569" y="292"/>
                </a:lnTo>
                <a:lnTo>
                  <a:pt x="1572" y="290"/>
                </a:lnTo>
                <a:lnTo>
                  <a:pt x="1576" y="283"/>
                </a:lnTo>
                <a:lnTo>
                  <a:pt x="1577" y="279"/>
                </a:lnTo>
                <a:lnTo>
                  <a:pt x="1578" y="274"/>
                </a:lnTo>
                <a:lnTo>
                  <a:pt x="1577" y="268"/>
                </a:lnTo>
                <a:lnTo>
                  <a:pt x="1574" y="261"/>
                </a:lnTo>
                <a:lnTo>
                  <a:pt x="1574" y="261"/>
                </a:lnTo>
                <a:lnTo>
                  <a:pt x="1571" y="255"/>
                </a:lnTo>
                <a:lnTo>
                  <a:pt x="1564" y="249"/>
                </a:lnTo>
                <a:lnTo>
                  <a:pt x="1553" y="236"/>
                </a:lnTo>
                <a:lnTo>
                  <a:pt x="1543" y="225"/>
                </a:lnTo>
                <a:lnTo>
                  <a:pt x="1540" y="223"/>
                </a:lnTo>
                <a:lnTo>
                  <a:pt x="1539" y="220"/>
                </a:lnTo>
                <a:lnTo>
                  <a:pt x="1539" y="220"/>
                </a:lnTo>
                <a:lnTo>
                  <a:pt x="1539" y="218"/>
                </a:lnTo>
                <a:lnTo>
                  <a:pt x="1540" y="214"/>
                </a:lnTo>
                <a:lnTo>
                  <a:pt x="1539" y="205"/>
                </a:lnTo>
                <a:lnTo>
                  <a:pt x="1534" y="190"/>
                </a:lnTo>
                <a:lnTo>
                  <a:pt x="1534" y="190"/>
                </a:lnTo>
                <a:lnTo>
                  <a:pt x="1522" y="150"/>
                </a:lnTo>
                <a:lnTo>
                  <a:pt x="1518" y="142"/>
                </a:lnTo>
                <a:lnTo>
                  <a:pt x="1516" y="136"/>
                </a:lnTo>
                <a:lnTo>
                  <a:pt x="1512" y="131"/>
                </a:lnTo>
                <a:lnTo>
                  <a:pt x="1508" y="128"/>
                </a:lnTo>
                <a:lnTo>
                  <a:pt x="1508" y="128"/>
                </a:lnTo>
                <a:lnTo>
                  <a:pt x="1500" y="124"/>
                </a:lnTo>
                <a:lnTo>
                  <a:pt x="1493" y="119"/>
                </a:lnTo>
                <a:lnTo>
                  <a:pt x="1488" y="115"/>
                </a:lnTo>
                <a:lnTo>
                  <a:pt x="1482" y="113"/>
                </a:lnTo>
                <a:lnTo>
                  <a:pt x="1482" y="113"/>
                </a:lnTo>
                <a:lnTo>
                  <a:pt x="1476" y="109"/>
                </a:lnTo>
                <a:lnTo>
                  <a:pt x="1467" y="101"/>
                </a:lnTo>
                <a:lnTo>
                  <a:pt x="1456" y="94"/>
                </a:lnTo>
                <a:lnTo>
                  <a:pt x="1449" y="90"/>
                </a:lnTo>
                <a:lnTo>
                  <a:pt x="1442" y="87"/>
                </a:lnTo>
                <a:lnTo>
                  <a:pt x="1442" y="87"/>
                </a:lnTo>
                <a:lnTo>
                  <a:pt x="1433" y="83"/>
                </a:lnTo>
                <a:lnTo>
                  <a:pt x="1430" y="82"/>
                </a:lnTo>
                <a:lnTo>
                  <a:pt x="1428" y="81"/>
                </a:lnTo>
                <a:lnTo>
                  <a:pt x="1416" y="82"/>
                </a:lnTo>
                <a:lnTo>
                  <a:pt x="1416" y="82"/>
                </a:lnTo>
                <a:lnTo>
                  <a:pt x="1398" y="82"/>
                </a:lnTo>
                <a:lnTo>
                  <a:pt x="1383" y="82"/>
                </a:lnTo>
                <a:lnTo>
                  <a:pt x="1371" y="82"/>
                </a:lnTo>
                <a:lnTo>
                  <a:pt x="1365" y="82"/>
                </a:lnTo>
                <a:lnTo>
                  <a:pt x="1365" y="82"/>
                </a:lnTo>
                <a:lnTo>
                  <a:pt x="1360" y="81"/>
                </a:lnTo>
                <a:lnTo>
                  <a:pt x="1350" y="78"/>
                </a:lnTo>
                <a:lnTo>
                  <a:pt x="1336" y="74"/>
                </a:lnTo>
                <a:lnTo>
                  <a:pt x="1319" y="72"/>
                </a:lnTo>
                <a:lnTo>
                  <a:pt x="1319" y="72"/>
                </a:lnTo>
                <a:lnTo>
                  <a:pt x="1302" y="72"/>
                </a:lnTo>
                <a:lnTo>
                  <a:pt x="1287" y="74"/>
                </a:lnTo>
                <a:lnTo>
                  <a:pt x="1275" y="77"/>
                </a:lnTo>
                <a:lnTo>
                  <a:pt x="1268" y="77"/>
                </a:lnTo>
                <a:lnTo>
                  <a:pt x="1268" y="77"/>
                </a:lnTo>
                <a:lnTo>
                  <a:pt x="1264" y="77"/>
                </a:lnTo>
                <a:lnTo>
                  <a:pt x="1260" y="78"/>
                </a:lnTo>
                <a:lnTo>
                  <a:pt x="1252" y="85"/>
                </a:lnTo>
                <a:lnTo>
                  <a:pt x="1242" y="92"/>
                </a:lnTo>
                <a:lnTo>
                  <a:pt x="1242" y="92"/>
                </a:lnTo>
                <a:lnTo>
                  <a:pt x="1238" y="83"/>
                </a:lnTo>
                <a:lnTo>
                  <a:pt x="1235" y="74"/>
                </a:lnTo>
                <a:lnTo>
                  <a:pt x="1227" y="64"/>
                </a:lnTo>
                <a:lnTo>
                  <a:pt x="1218" y="53"/>
                </a:lnTo>
                <a:lnTo>
                  <a:pt x="1206" y="40"/>
                </a:lnTo>
                <a:lnTo>
                  <a:pt x="1192" y="30"/>
                </a:lnTo>
                <a:lnTo>
                  <a:pt x="1185" y="24"/>
                </a:lnTo>
                <a:lnTo>
                  <a:pt x="1176" y="21"/>
                </a:lnTo>
                <a:lnTo>
                  <a:pt x="1176" y="21"/>
                </a:lnTo>
                <a:lnTo>
                  <a:pt x="1158" y="14"/>
                </a:lnTo>
                <a:lnTo>
                  <a:pt x="1143" y="8"/>
                </a:lnTo>
                <a:lnTo>
                  <a:pt x="1127" y="4"/>
                </a:lnTo>
                <a:lnTo>
                  <a:pt x="1113" y="1"/>
                </a:lnTo>
                <a:lnTo>
                  <a:pt x="1100" y="0"/>
                </a:lnTo>
                <a:lnTo>
                  <a:pt x="1089" y="0"/>
                </a:lnTo>
                <a:lnTo>
                  <a:pt x="1079" y="1"/>
                </a:lnTo>
                <a:lnTo>
                  <a:pt x="1068" y="5"/>
                </a:lnTo>
                <a:lnTo>
                  <a:pt x="1068" y="5"/>
                </a:lnTo>
                <a:lnTo>
                  <a:pt x="1033" y="19"/>
                </a:lnTo>
                <a:lnTo>
                  <a:pt x="980" y="40"/>
                </a:lnTo>
                <a:lnTo>
                  <a:pt x="910" y="67"/>
                </a:lnTo>
                <a:lnTo>
                  <a:pt x="910" y="67"/>
                </a:lnTo>
                <a:close/>
                <a:moveTo>
                  <a:pt x="286" y="1009"/>
                </a:moveTo>
                <a:lnTo>
                  <a:pt x="363" y="989"/>
                </a:lnTo>
                <a:lnTo>
                  <a:pt x="394" y="994"/>
                </a:lnTo>
                <a:lnTo>
                  <a:pt x="394" y="994"/>
                </a:lnTo>
                <a:lnTo>
                  <a:pt x="373" y="1005"/>
                </a:lnTo>
                <a:lnTo>
                  <a:pt x="357" y="1012"/>
                </a:lnTo>
                <a:lnTo>
                  <a:pt x="352" y="1014"/>
                </a:lnTo>
                <a:lnTo>
                  <a:pt x="348" y="1014"/>
                </a:lnTo>
                <a:lnTo>
                  <a:pt x="348" y="1014"/>
                </a:lnTo>
                <a:lnTo>
                  <a:pt x="344" y="1014"/>
                </a:lnTo>
                <a:lnTo>
                  <a:pt x="339" y="1014"/>
                </a:lnTo>
                <a:lnTo>
                  <a:pt x="326" y="1016"/>
                </a:lnTo>
                <a:lnTo>
                  <a:pt x="307" y="1020"/>
                </a:lnTo>
                <a:lnTo>
                  <a:pt x="286" y="10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27FE33A8-5304-4E16-8302-21C435BF6D14}"/>
              </a:ext>
            </a:extLst>
          </p:cNvPr>
          <p:cNvSpPr>
            <a:spLocks noEditPoints="1"/>
          </p:cNvSpPr>
          <p:nvPr/>
        </p:nvSpPr>
        <p:spPr bwMode="auto">
          <a:xfrm>
            <a:off x="3690938" y="1524810"/>
            <a:ext cx="2498970" cy="1694446"/>
          </a:xfrm>
          <a:custGeom>
            <a:avLst/>
            <a:gdLst>
              <a:gd name="T0" fmla="*/ 1404 w 1668"/>
              <a:gd name="T1" fmla="*/ 199 h 1131"/>
              <a:gd name="T2" fmla="*/ 1327 w 1668"/>
              <a:gd name="T3" fmla="*/ 175 h 1131"/>
              <a:gd name="T4" fmla="*/ 1375 w 1668"/>
              <a:gd name="T5" fmla="*/ 209 h 1131"/>
              <a:gd name="T6" fmla="*/ 1258 w 1668"/>
              <a:gd name="T7" fmla="*/ 197 h 1131"/>
              <a:gd name="T8" fmla="*/ 1153 w 1668"/>
              <a:gd name="T9" fmla="*/ 248 h 1131"/>
              <a:gd name="T10" fmla="*/ 1129 w 1668"/>
              <a:gd name="T11" fmla="*/ 332 h 1131"/>
              <a:gd name="T12" fmla="*/ 1059 w 1668"/>
              <a:gd name="T13" fmla="*/ 405 h 1131"/>
              <a:gd name="T14" fmla="*/ 994 w 1668"/>
              <a:gd name="T15" fmla="*/ 445 h 1131"/>
              <a:gd name="T16" fmla="*/ 896 w 1668"/>
              <a:gd name="T17" fmla="*/ 463 h 1131"/>
              <a:gd name="T18" fmla="*/ 777 w 1668"/>
              <a:gd name="T19" fmla="*/ 473 h 1131"/>
              <a:gd name="T20" fmla="*/ 592 w 1668"/>
              <a:gd name="T21" fmla="*/ 420 h 1131"/>
              <a:gd name="T22" fmla="*/ 465 w 1668"/>
              <a:gd name="T23" fmla="*/ 209 h 1131"/>
              <a:gd name="T24" fmla="*/ 445 w 1668"/>
              <a:gd name="T25" fmla="*/ 132 h 1131"/>
              <a:gd name="T26" fmla="*/ 420 w 1668"/>
              <a:gd name="T27" fmla="*/ 74 h 1131"/>
              <a:gd name="T28" fmla="*/ 383 w 1668"/>
              <a:gd name="T29" fmla="*/ 26 h 1131"/>
              <a:gd name="T30" fmla="*/ 302 w 1668"/>
              <a:gd name="T31" fmla="*/ 1 h 1131"/>
              <a:gd name="T32" fmla="*/ 274 w 1668"/>
              <a:gd name="T33" fmla="*/ 20 h 1131"/>
              <a:gd name="T34" fmla="*/ 239 w 1668"/>
              <a:gd name="T35" fmla="*/ 23 h 1131"/>
              <a:gd name="T36" fmla="*/ 214 w 1668"/>
              <a:gd name="T37" fmla="*/ 33 h 1131"/>
              <a:gd name="T38" fmla="*/ 272 w 1668"/>
              <a:gd name="T39" fmla="*/ 167 h 1131"/>
              <a:gd name="T40" fmla="*/ 268 w 1668"/>
              <a:gd name="T41" fmla="*/ 275 h 1131"/>
              <a:gd name="T42" fmla="*/ 100 w 1668"/>
              <a:gd name="T43" fmla="*/ 443 h 1131"/>
              <a:gd name="T44" fmla="*/ 1 w 1668"/>
              <a:gd name="T45" fmla="*/ 627 h 1131"/>
              <a:gd name="T46" fmla="*/ 35 w 1668"/>
              <a:gd name="T47" fmla="*/ 714 h 1131"/>
              <a:gd name="T48" fmla="*/ 158 w 1668"/>
              <a:gd name="T49" fmla="*/ 766 h 1131"/>
              <a:gd name="T50" fmla="*/ 339 w 1668"/>
              <a:gd name="T51" fmla="*/ 838 h 1131"/>
              <a:gd name="T52" fmla="*/ 589 w 1668"/>
              <a:gd name="T53" fmla="*/ 813 h 1131"/>
              <a:gd name="T54" fmla="*/ 793 w 1668"/>
              <a:gd name="T55" fmla="*/ 864 h 1131"/>
              <a:gd name="T56" fmla="*/ 987 w 1668"/>
              <a:gd name="T57" fmla="*/ 880 h 1131"/>
              <a:gd name="T58" fmla="*/ 1166 w 1668"/>
              <a:gd name="T59" fmla="*/ 1125 h 1131"/>
              <a:gd name="T60" fmla="*/ 1220 w 1668"/>
              <a:gd name="T61" fmla="*/ 1104 h 1131"/>
              <a:gd name="T62" fmla="*/ 1394 w 1668"/>
              <a:gd name="T63" fmla="*/ 660 h 1131"/>
              <a:gd name="T64" fmla="*/ 1413 w 1668"/>
              <a:gd name="T65" fmla="*/ 722 h 1131"/>
              <a:gd name="T66" fmla="*/ 1601 w 1668"/>
              <a:gd name="T67" fmla="*/ 921 h 1131"/>
              <a:gd name="T68" fmla="*/ 1664 w 1668"/>
              <a:gd name="T69" fmla="*/ 916 h 1131"/>
              <a:gd name="T70" fmla="*/ 1658 w 1668"/>
              <a:gd name="T71" fmla="*/ 813 h 1131"/>
              <a:gd name="T72" fmla="*/ 1508 w 1668"/>
              <a:gd name="T73" fmla="*/ 664 h 1131"/>
              <a:gd name="T74" fmla="*/ 1484 w 1668"/>
              <a:gd name="T75" fmla="*/ 651 h 1131"/>
              <a:gd name="T76" fmla="*/ 1495 w 1668"/>
              <a:gd name="T77" fmla="*/ 573 h 1131"/>
              <a:gd name="T78" fmla="*/ 1471 w 1668"/>
              <a:gd name="T79" fmla="*/ 499 h 1131"/>
              <a:gd name="T80" fmla="*/ 1466 w 1668"/>
              <a:gd name="T81" fmla="*/ 377 h 1131"/>
              <a:gd name="T82" fmla="*/ 1490 w 1668"/>
              <a:gd name="T83" fmla="*/ 377 h 1131"/>
              <a:gd name="T84" fmla="*/ 1514 w 1668"/>
              <a:gd name="T85" fmla="*/ 401 h 1131"/>
              <a:gd name="T86" fmla="*/ 1495 w 1668"/>
              <a:gd name="T87" fmla="*/ 329 h 1131"/>
              <a:gd name="T88" fmla="*/ 1523 w 1668"/>
              <a:gd name="T89" fmla="*/ 353 h 1131"/>
              <a:gd name="T90" fmla="*/ 1498 w 1668"/>
              <a:gd name="T91" fmla="*/ 275 h 1131"/>
              <a:gd name="T92" fmla="*/ 1408 w 1668"/>
              <a:gd name="T93" fmla="*/ 233 h 1131"/>
              <a:gd name="T94" fmla="*/ 274 w 1668"/>
              <a:gd name="T95" fmla="*/ 529 h 1131"/>
              <a:gd name="T96" fmla="*/ 233 w 1668"/>
              <a:gd name="T97" fmla="*/ 516 h 1131"/>
              <a:gd name="T98" fmla="*/ 341 w 1668"/>
              <a:gd name="T99" fmla="*/ 353 h 1131"/>
              <a:gd name="T100" fmla="*/ 412 w 1668"/>
              <a:gd name="T101" fmla="*/ 271 h 1131"/>
              <a:gd name="T102" fmla="*/ 1131 w 1668"/>
              <a:gd name="T103" fmla="*/ 842 h 1131"/>
              <a:gd name="T104" fmla="*/ 1193 w 1668"/>
              <a:gd name="T105" fmla="*/ 770 h 1131"/>
              <a:gd name="T106" fmla="*/ 1201 w 1668"/>
              <a:gd name="T107" fmla="*/ 727 h 1131"/>
              <a:gd name="T108" fmla="*/ 1255 w 1668"/>
              <a:gd name="T109" fmla="*/ 688 h 1131"/>
              <a:gd name="T110" fmla="*/ 1293 w 1668"/>
              <a:gd name="T111" fmla="*/ 712 h 1131"/>
              <a:gd name="T112" fmla="*/ 1161 w 1668"/>
              <a:gd name="T113" fmla="*/ 920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68" h="1131">
                <a:moveTo>
                  <a:pt x="1408" y="233"/>
                </a:moveTo>
                <a:lnTo>
                  <a:pt x="1408" y="233"/>
                </a:lnTo>
                <a:lnTo>
                  <a:pt x="1410" y="230"/>
                </a:lnTo>
                <a:lnTo>
                  <a:pt x="1412" y="223"/>
                </a:lnTo>
                <a:lnTo>
                  <a:pt x="1412" y="218"/>
                </a:lnTo>
                <a:lnTo>
                  <a:pt x="1411" y="212"/>
                </a:lnTo>
                <a:lnTo>
                  <a:pt x="1408" y="206"/>
                </a:lnTo>
                <a:lnTo>
                  <a:pt x="1404" y="199"/>
                </a:lnTo>
                <a:lnTo>
                  <a:pt x="1404" y="199"/>
                </a:lnTo>
                <a:lnTo>
                  <a:pt x="1393" y="187"/>
                </a:lnTo>
                <a:lnTo>
                  <a:pt x="1386" y="180"/>
                </a:lnTo>
                <a:lnTo>
                  <a:pt x="1377" y="176"/>
                </a:lnTo>
                <a:lnTo>
                  <a:pt x="1370" y="175"/>
                </a:lnTo>
                <a:lnTo>
                  <a:pt x="1370" y="175"/>
                </a:lnTo>
                <a:lnTo>
                  <a:pt x="1359" y="175"/>
                </a:lnTo>
                <a:lnTo>
                  <a:pt x="1345" y="175"/>
                </a:lnTo>
                <a:lnTo>
                  <a:pt x="1327" y="175"/>
                </a:lnTo>
                <a:lnTo>
                  <a:pt x="1327" y="175"/>
                </a:lnTo>
                <a:lnTo>
                  <a:pt x="1341" y="177"/>
                </a:lnTo>
                <a:lnTo>
                  <a:pt x="1353" y="181"/>
                </a:lnTo>
                <a:lnTo>
                  <a:pt x="1357" y="182"/>
                </a:lnTo>
                <a:lnTo>
                  <a:pt x="1361" y="185"/>
                </a:lnTo>
                <a:lnTo>
                  <a:pt x="1361" y="185"/>
                </a:lnTo>
                <a:lnTo>
                  <a:pt x="1365" y="191"/>
                </a:lnTo>
                <a:lnTo>
                  <a:pt x="1370" y="199"/>
                </a:lnTo>
                <a:lnTo>
                  <a:pt x="1375" y="209"/>
                </a:lnTo>
                <a:lnTo>
                  <a:pt x="1375" y="209"/>
                </a:lnTo>
                <a:lnTo>
                  <a:pt x="1353" y="203"/>
                </a:lnTo>
                <a:lnTo>
                  <a:pt x="1335" y="198"/>
                </a:lnTo>
                <a:lnTo>
                  <a:pt x="1317" y="194"/>
                </a:lnTo>
                <a:lnTo>
                  <a:pt x="1317" y="194"/>
                </a:lnTo>
                <a:lnTo>
                  <a:pt x="1298" y="192"/>
                </a:lnTo>
                <a:lnTo>
                  <a:pt x="1289" y="192"/>
                </a:lnTo>
                <a:lnTo>
                  <a:pt x="1270" y="194"/>
                </a:lnTo>
                <a:lnTo>
                  <a:pt x="1270" y="194"/>
                </a:lnTo>
                <a:lnTo>
                  <a:pt x="1258" y="197"/>
                </a:lnTo>
                <a:lnTo>
                  <a:pt x="1246" y="200"/>
                </a:lnTo>
                <a:lnTo>
                  <a:pt x="1224" y="209"/>
                </a:lnTo>
                <a:lnTo>
                  <a:pt x="1206" y="218"/>
                </a:lnTo>
                <a:lnTo>
                  <a:pt x="1193" y="223"/>
                </a:lnTo>
                <a:lnTo>
                  <a:pt x="1193" y="223"/>
                </a:lnTo>
                <a:lnTo>
                  <a:pt x="1181" y="228"/>
                </a:lnTo>
                <a:lnTo>
                  <a:pt x="1166" y="236"/>
                </a:lnTo>
                <a:lnTo>
                  <a:pt x="1159" y="242"/>
                </a:lnTo>
                <a:lnTo>
                  <a:pt x="1153" y="248"/>
                </a:lnTo>
                <a:lnTo>
                  <a:pt x="1149" y="254"/>
                </a:lnTo>
                <a:lnTo>
                  <a:pt x="1145" y="261"/>
                </a:lnTo>
                <a:lnTo>
                  <a:pt x="1145" y="261"/>
                </a:lnTo>
                <a:lnTo>
                  <a:pt x="1139" y="279"/>
                </a:lnTo>
                <a:lnTo>
                  <a:pt x="1134" y="299"/>
                </a:lnTo>
                <a:lnTo>
                  <a:pt x="1132" y="315"/>
                </a:lnTo>
                <a:lnTo>
                  <a:pt x="1131" y="324"/>
                </a:lnTo>
                <a:lnTo>
                  <a:pt x="1131" y="324"/>
                </a:lnTo>
                <a:lnTo>
                  <a:pt x="1129" y="332"/>
                </a:lnTo>
                <a:lnTo>
                  <a:pt x="1122" y="350"/>
                </a:lnTo>
                <a:lnTo>
                  <a:pt x="1119" y="361"/>
                </a:lnTo>
                <a:lnTo>
                  <a:pt x="1113" y="369"/>
                </a:lnTo>
                <a:lnTo>
                  <a:pt x="1108" y="377"/>
                </a:lnTo>
                <a:lnTo>
                  <a:pt x="1102" y="381"/>
                </a:lnTo>
                <a:lnTo>
                  <a:pt x="1102" y="381"/>
                </a:lnTo>
                <a:lnTo>
                  <a:pt x="1081" y="391"/>
                </a:lnTo>
                <a:lnTo>
                  <a:pt x="1071" y="397"/>
                </a:lnTo>
                <a:lnTo>
                  <a:pt x="1059" y="405"/>
                </a:lnTo>
                <a:lnTo>
                  <a:pt x="1059" y="405"/>
                </a:lnTo>
                <a:lnTo>
                  <a:pt x="1047" y="416"/>
                </a:lnTo>
                <a:lnTo>
                  <a:pt x="1036" y="427"/>
                </a:lnTo>
                <a:lnTo>
                  <a:pt x="1025" y="434"/>
                </a:lnTo>
                <a:lnTo>
                  <a:pt x="1020" y="438"/>
                </a:lnTo>
                <a:lnTo>
                  <a:pt x="1016" y="439"/>
                </a:lnTo>
                <a:lnTo>
                  <a:pt x="1016" y="439"/>
                </a:lnTo>
                <a:lnTo>
                  <a:pt x="1005" y="441"/>
                </a:lnTo>
                <a:lnTo>
                  <a:pt x="994" y="445"/>
                </a:lnTo>
                <a:lnTo>
                  <a:pt x="983" y="447"/>
                </a:lnTo>
                <a:lnTo>
                  <a:pt x="972" y="449"/>
                </a:lnTo>
                <a:lnTo>
                  <a:pt x="972" y="449"/>
                </a:lnTo>
                <a:lnTo>
                  <a:pt x="956" y="450"/>
                </a:lnTo>
                <a:lnTo>
                  <a:pt x="933" y="453"/>
                </a:lnTo>
                <a:lnTo>
                  <a:pt x="911" y="458"/>
                </a:lnTo>
                <a:lnTo>
                  <a:pt x="902" y="461"/>
                </a:lnTo>
                <a:lnTo>
                  <a:pt x="896" y="463"/>
                </a:lnTo>
                <a:lnTo>
                  <a:pt x="896" y="463"/>
                </a:lnTo>
                <a:lnTo>
                  <a:pt x="879" y="473"/>
                </a:lnTo>
                <a:lnTo>
                  <a:pt x="872" y="477"/>
                </a:lnTo>
                <a:lnTo>
                  <a:pt x="872" y="477"/>
                </a:lnTo>
                <a:lnTo>
                  <a:pt x="835" y="477"/>
                </a:lnTo>
                <a:lnTo>
                  <a:pt x="807" y="477"/>
                </a:lnTo>
                <a:lnTo>
                  <a:pt x="790" y="477"/>
                </a:lnTo>
                <a:lnTo>
                  <a:pt x="790" y="477"/>
                </a:lnTo>
                <a:lnTo>
                  <a:pt x="786" y="476"/>
                </a:lnTo>
                <a:lnTo>
                  <a:pt x="777" y="473"/>
                </a:lnTo>
                <a:lnTo>
                  <a:pt x="756" y="462"/>
                </a:lnTo>
                <a:lnTo>
                  <a:pt x="731" y="451"/>
                </a:lnTo>
                <a:lnTo>
                  <a:pt x="720" y="447"/>
                </a:lnTo>
                <a:lnTo>
                  <a:pt x="709" y="444"/>
                </a:lnTo>
                <a:lnTo>
                  <a:pt x="709" y="444"/>
                </a:lnTo>
                <a:lnTo>
                  <a:pt x="683" y="439"/>
                </a:lnTo>
                <a:lnTo>
                  <a:pt x="649" y="434"/>
                </a:lnTo>
                <a:lnTo>
                  <a:pt x="608" y="429"/>
                </a:lnTo>
                <a:lnTo>
                  <a:pt x="592" y="420"/>
                </a:lnTo>
                <a:lnTo>
                  <a:pt x="592" y="420"/>
                </a:lnTo>
                <a:lnTo>
                  <a:pt x="529" y="329"/>
                </a:lnTo>
                <a:lnTo>
                  <a:pt x="489" y="271"/>
                </a:lnTo>
                <a:lnTo>
                  <a:pt x="489" y="271"/>
                </a:lnTo>
                <a:lnTo>
                  <a:pt x="484" y="264"/>
                </a:lnTo>
                <a:lnTo>
                  <a:pt x="479" y="255"/>
                </a:lnTo>
                <a:lnTo>
                  <a:pt x="472" y="235"/>
                </a:lnTo>
                <a:lnTo>
                  <a:pt x="466" y="217"/>
                </a:lnTo>
                <a:lnTo>
                  <a:pt x="465" y="209"/>
                </a:lnTo>
                <a:lnTo>
                  <a:pt x="465" y="204"/>
                </a:lnTo>
                <a:lnTo>
                  <a:pt x="465" y="204"/>
                </a:lnTo>
                <a:lnTo>
                  <a:pt x="465" y="197"/>
                </a:lnTo>
                <a:lnTo>
                  <a:pt x="463" y="188"/>
                </a:lnTo>
                <a:lnTo>
                  <a:pt x="455" y="156"/>
                </a:lnTo>
                <a:lnTo>
                  <a:pt x="455" y="156"/>
                </a:lnTo>
                <a:lnTo>
                  <a:pt x="451" y="145"/>
                </a:lnTo>
                <a:lnTo>
                  <a:pt x="449" y="138"/>
                </a:lnTo>
                <a:lnTo>
                  <a:pt x="445" y="132"/>
                </a:lnTo>
                <a:lnTo>
                  <a:pt x="442" y="127"/>
                </a:lnTo>
                <a:lnTo>
                  <a:pt x="435" y="119"/>
                </a:lnTo>
                <a:lnTo>
                  <a:pt x="431" y="111"/>
                </a:lnTo>
                <a:lnTo>
                  <a:pt x="426" y="103"/>
                </a:lnTo>
                <a:lnTo>
                  <a:pt x="426" y="103"/>
                </a:lnTo>
                <a:lnTo>
                  <a:pt x="423" y="93"/>
                </a:lnTo>
                <a:lnTo>
                  <a:pt x="420" y="86"/>
                </a:lnTo>
                <a:lnTo>
                  <a:pt x="420" y="80"/>
                </a:lnTo>
                <a:lnTo>
                  <a:pt x="420" y="74"/>
                </a:lnTo>
                <a:lnTo>
                  <a:pt x="421" y="67"/>
                </a:lnTo>
                <a:lnTo>
                  <a:pt x="421" y="60"/>
                </a:lnTo>
                <a:lnTo>
                  <a:pt x="421" y="60"/>
                </a:lnTo>
                <a:lnTo>
                  <a:pt x="420" y="56"/>
                </a:lnTo>
                <a:lnTo>
                  <a:pt x="417" y="51"/>
                </a:lnTo>
                <a:lnTo>
                  <a:pt x="405" y="43"/>
                </a:lnTo>
                <a:lnTo>
                  <a:pt x="393" y="33"/>
                </a:lnTo>
                <a:lnTo>
                  <a:pt x="383" y="26"/>
                </a:lnTo>
                <a:lnTo>
                  <a:pt x="383" y="26"/>
                </a:lnTo>
                <a:lnTo>
                  <a:pt x="378" y="24"/>
                </a:lnTo>
                <a:lnTo>
                  <a:pt x="372" y="21"/>
                </a:lnTo>
                <a:lnTo>
                  <a:pt x="356" y="17"/>
                </a:lnTo>
                <a:lnTo>
                  <a:pt x="338" y="12"/>
                </a:lnTo>
                <a:lnTo>
                  <a:pt x="329" y="9"/>
                </a:lnTo>
                <a:lnTo>
                  <a:pt x="321" y="7"/>
                </a:lnTo>
                <a:lnTo>
                  <a:pt x="321" y="7"/>
                </a:lnTo>
                <a:lnTo>
                  <a:pt x="308" y="2"/>
                </a:lnTo>
                <a:lnTo>
                  <a:pt x="302" y="1"/>
                </a:lnTo>
                <a:lnTo>
                  <a:pt x="297" y="0"/>
                </a:lnTo>
                <a:lnTo>
                  <a:pt x="292" y="1"/>
                </a:lnTo>
                <a:lnTo>
                  <a:pt x="287" y="2"/>
                </a:lnTo>
                <a:lnTo>
                  <a:pt x="283" y="3"/>
                </a:lnTo>
                <a:lnTo>
                  <a:pt x="278" y="7"/>
                </a:lnTo>
                <a:lnTo>
                  <a:pt x="278" y="7"/>
                </a:lnTo>
                <a:lnTo>
                  <a:pt x="275" y="9"/>
                </a:lnTo>
                <a:lnTo>
                  <a:pt x="274" y="12"/>
                </a:lnTo>
                <a:lnTo>
                  <a:pt x="274" y="20"/>
                </a:lnTo>
                <a:lnTo>
                  <a:pt x="277" y="30"/>
                </a:lnTo>
                <a:lnTo>
                  <a:pt x="280" y="39"/>
                </a:lnTo>
                <a:lnTo>
                  <a:pt x="289" y="57"/>
                </a:lnTo>
                <a:lnTo>
                  <a:pt x="292" y="65"/>
                </a:lnTo>
                <a:lnTo>
                  <a:pt x="292" y="65"/>
                </a:lnTo>
                <a:lnTo>
                  <a:pt x="284" y="56"/>
                </a:lnTo>
                <a:lnTo>
                  <a:pt x="263" y="38"/>
                </a:lnTo>
                <a:lnTo>
                  <a:pt x="251" y="30"/>
                </a:lnTo>
                <a:lnTo>
                  <a:pt x="239" y="23"/>
                </a:lnTo>
                <a:lnTo>
                  <a:pt x="229" y="18"/>
                </a:lnTo>
                <a:lnTo>
                  <a:pt x="224" y="17"/>
                </a:lnTo>
                <a:lnTo>
                  <a:pt x="220" y="17"/>
                </a:lnTo>
                <a:lnTo>
                  <a:pt x="220" y="17"/>
                </a:lnTo>
                <a:lnTo>
                  <a:pt x="218" y="18"/>
                </a:lnTo>
                <a:lnTo>
                  <a:pt x="215" y="20"/>
                </a:lnTo>
                <a:lnTo>
                  <a:pt x="214" y="23"/>
                </a:lnTo>
                <a:lnTo>
                  <a:pt x="213" y="26"/>
                </a:lnTo>
                <a:lnTo>
                  <a:pt x="214" y="33"/>
                </a:lnTo>
                <a:lnTo>
                  <a:pt x="217" y="43"/>
                </a:lnTo>
                <a:lnTo>
                  <a:pt x="224" y="61"/>
                </a:lnTo>
                <a:lnTo>
                  <a:pt x="230" y="74"/>
                </a:lnTo>
                <a:lnTo>
                  <a:pt x="230" y="74"/>
                </a:lnTo>
                <a:lnTo>
                  <a:pt x="247" y="109"/>
                </a:lnTo>
                <a:lnTo>
                  <a:pt x="257" y="133"/>
                </a:lnTo>
                <a:lnTo>
                  <a:pt x="268" y="156"/>
                </a:lnTo>
                <a:lnTo>
                  <a:pt x="268" y="156"/>
                </a:lnTo>
                <a:lnTo>
                  <a:pt x="272" y="167"/>
                </a:lnTo>
                <a:lnTo>
                  <a:pt x="274" y="176"/>
                </a:lnTo>
                <a:lnTo>
                  <a:pt x="277" y="187"/>
                </a:lnTo>
                <a:lnTo>
                  <a:pt x="278" y="197"/>
                </a:lnTo>
                <a:lnTo>
                  <a:pt x="278" y="215"/>
                </a:lnTo>
                <a:lnTo>
                  <a:pt x="278" y="233"/>
                </a:lnTo>
                <a:lnTo>
                  <a:pt x="278" y="233"/>
                </a:lnTo>
                <a:lnTo>
                  <a:pt x="277" y="242"/>
                </a:lnTo>
                <a:lnTo>
                  <a:pt x="275" y="252"/>
                </a:lnTo>
                <a:lnTo>
                  <a:pt x="268" y="275"/>
                </a:lnTo>
                <a:lnTo>
                  <a:pt x="260" y="295"/>
                </a:lnTo>
                <a:lnTo>
                  <a:pt x="254" y="309"/>
                </a:lnTo>
                <a:lnTo>
                  <a:pt x="254" y="309"/>
                </a:lnTo>
                <a:lnTo>
                  <a:pt x="248" y="317"/>
                </a:lnTo>
                <a:lnTo>
                  <a:pt x="236" y="329"/>
                </a:lnTo>
                <a:lnTo>
                  <a:pt x="197" y="362"/>
                </a:lnTo>
                <a:lnTo>
                  <a:pt x="110" y="434"/>
                </a:lnTo>
                <a:lnTo>
                  <a:pt x="110" y="434"/>
                </a:lnTo>
                <a:lnTo>
                  <a:pt x="100" y="443"/>
                </a:lnTo>
                <a:lnTo>
                  <a:pt x="91" y="453"/>
                </a:lnTo>
                <a:lnTo>
                  <a:pt x="81" y="465"/>
                </a:lnTo>
                <a:lnTo>
                  <a:pt x="72" y="479"/>
                </a:lnTo>
                <a:lnTo>
                  <a:pt x="54" y="509"/>
                </a:lnTo>
                <a:lnTo>
                  <a:pt x="36" y="541"/>
                </a:lnTo>
                <a:lnTo>
                  <a:pt x="20" y="572"/>
                </a:lnTo>
                <a:lnTo>
                  <a:pt x="8" y="602"/>
                </a:lnTo>
                <a:lnTo>
                  <a:pt x="5" y="615"/>
                </a:lnTo>
                <a:lnTo>
                  <a:pt x="1" y="627"/>
                </a:lnTo>
                <a:lnTo>
                  <a:pt x="0" y="637"/>
                </a:lnTo>
                <a:lnTo>
                  <a:pt x="0" y="645"/>
                </a:lnTo>
                <a:lnTo>
                  <a:pt x="0" y="645"/>
                </a:lnTo>
                <a:lnTo>
                  <a:pt x="2" y="658"/>
                </a:lnTo>
                <a:lnTo>
                  <a:pt x="6" y="672"/>
                </a:lnTo>
                <a:lnTo>
                  <a:pt x="11" y="684"/>
                </a:lnTo>
                <a:lnTo>
                  <a:pt x="17" y="694"/>
                </a:lnTo>
                <a:lnTo>
                  <a:pt x="25" y="704"/>
                </a:lnTo>
                <a:lnTo>
                  <a:pt x="35" y="714"/>
                </a:lnTo>
                <a:lnTo>
                  <a:pt x="45" y="721"/>
                </a:lnTo>
                <a:lnTo>
                  <a:pt x="57" y="727"/>
                </a:lnTo>
                <a:lnTo>
                  <a:pt x="57" y="727"/>
                </a:lnTo>
                <a:lnTo>
                  <a:pt x="75" y="733"/>
                </a:lnTo>
                <a:lnTo>
                  <a:pt x="102" y="738"/>
                </a:lnTo>
                <a:lnTo>
                  <a:pt x="133" y="744"/>
                </a:lnTo>
                <a:lnTo>
                  <a:pt x="165" y="747"/>
                </a:lnTo>
                <a:lnTo>
                  <a:pt x="165" y="747"/>
                </a:lnTo>
                <a:lnTo>
                  <a:pt x="158" y="766"/>
                </a:lnTo>
                <a:lnTo>
                  <a:pt x="151" y="783"/>
                </a:lnTo>
                <a:lnTo>
                  <a:pt x="144" y="799"/>
                </a:lnTo>
                <a:lnTo>
                  <a:pt x="144" y="799"/>
                </a:lnTo>
                <a:lnTo>
                  <a:pt x="187" y="806"/>
                </a:lnTo>
                <a:lnTo>
                  <a:pt x="227" y="813"/>
                </a:lnTo>
                <a:lnTo>
                  <a:pt x="268" y="823"/>
                </a:lnTo>
                <a:lnTo>
                  <a:pt x="268" y="823"/>
                </a:lnTo>
                <a:lnTo>
                  <a:pt x="304" y="831"/>
                </a:lnTo>
                <a:lnTo>
                  <a:pt x="339" y="838"/>
                </a:lnTo>
                <a:lnTo>
                  <a:pt x="354" y="841"/>
                </a:lnTo>
                <a:lnTo>
                  <a:pt x="369" y="842"/>
                </a:lnTo>
                <a:lnTo>
                  <a:pt x="383" y="842"/>
                </a:lnTo>
                <a:lnTo>
                  <a:pt x="398" y="842"/>
                </a:lnTo>
                <a:lnTo>
                  <a:pt x="398" y="842"/>
                </a:lnTo>
                <a:lnTo>
                  <a:pt x="415" y="840"/>
                </a:lnTo>
                <a:lnTo>
                  <a:pt x="443" y="836"/>
                </a:lnTo>
                <a:lnTo>
                  <a:pt x="507" y="826"/>
                </a:lnTo>
                <a:lnTo>
                  <a:pt x="589" y="813"/>
                </a:lnTo>
                <a:lnTo>
                  <a:pt x="589" y="813"/>
                </a:lnTo>
                <a:lnTo>
                  <a:pt x="666" y="832"/>
                </a:lnTo>
                <a:lnTo>
                  <a:pt x="666" y="832"/>
                </a:lnTo>
                <a:lnTo>
                  <a:pt x="708" y="843"/>
                </a:lnTo>
                <a:lnTo>
                  <a:pt x="731" y="848"/>
                </a:lnTo>
                <a:lnTo>
                  <a:pt x="747" y="852"/>
                </a:lnTo>
                <a:lnTo>
                  <a:pt x="747" y="852"/>
                </a:lnTo>
                <a:lnTo>
                  <a:pt x="766" y="856"/>
                </a:lnTo>
                <a:lnTo>
                  <a:pt x="793" y="864"/>
                </a:lnTo>
                <a:lnTo>
                  <a:pt x="819" y="871"/>
                </a:lnTo>
                <a:lnTo>
                  <a:pt x="838" y="876"/>
                </a:lnTo>
                <a:lnTo>
                  <a:pt x="838" y="876"/>
                </a:lnTo>
                <a:lnTo>
                  <a:pt x="883" y="882"/>
                </a:lnTo>
                <a:lnTo>
                  <a:pt x="920" y="885"/>
                </a:lnTo>
                <a:lnTo>
                  <a:pt x="920" y="885"/>
                </a:lnTo>
                <a:lnTo>
                  <a:pt x="956" y="883"/>
                </a:lnTo>
                <a:lnTo>
                  <a:pt x="987" y="880"/>
                </a:lnTo>
                <a:lnTo>
                  <a:pt x="987" y="880"/>
                </a:lnTo>
                <a:lnTo>
                  <a:pt x="1012" y="922"/>
                </a:lnTo>
                <a:lnTo>
                  <a:pt x="1040" y="964"/>
                </a:lnTo>
                <a:lnTo>
                  <a:pt x="1072" y="1012"/>
                </a:lnTo>
                <a:lnTo>
                  <a:pt x="1089" y="1036"/>
                </a:lnTo>
                <a:lnTo>
                  <a:pt x="1105" y="1059"/>
                </a:lnTo>
                <a:lnTo>
                  <a:pt x="1122" y="1081"/>
                </a:lnTo>
                <a:lnTo>
                  <a:pt x="1139" y="1099"/>
                </a:lnTo>
                <a:lnTo>
                  <a:pt x="1153" y="1114"/>
                </a:lnTo>
                <a:lnTo>
                  <a:pt x="1166" y="1125"/>
                </a:lnTo>
                <a:lnTo>
                  <a:pt x="1174" y="1129"/>
                </a:lnTo>
                <a:lnTo>
                  <a:pt x="1178" y="1130"/>
                </a:lnTo>
                <a:lnTo>
                  <a:pt x="1183" y="1131"/>
                </a:lnTo>
                <a:lnTo>
                  <a:pt x="1188" y="1130"/>
                </a:lnTo>
                <a:lnTo>
                  <a:pt x="1188" y="1130"/>
                </a:lnTo>
                <a:lnTo>
                  <a:pt x="1196" y="1125"/>
                </a:lnTo>
                <a:lnTo>
                  <a:pt x="1205" y="1119"/>
                </a:lnTo>
                <a:lnTo>
                  <a:pt x="1213" y="1112"/>
                </a:lnTo>
                <a:lnTo>
                  <a:pt x="1220" y="1104"/>
                </a:lnTo>
                <a:lnTo>
                  <a:pt x="1237" y="1083"/>
                </a:lnTo>
                <a:lnTo>
                  <a:pt x="1252" y="1060"/>
                </a:lnTo>
                <a:lnTo>
                  <a:pt x="1265" y="1039"/>
                </a:lnTo>
                <a:lnTo>
                  <a:pt x="1275" y="1018"/>
                </a:lnTo>
                <a:lnTo>
                  <a:pt x="1284" y="1002"/>
                </a:lnTo>
                <a:lnTo>
                  <a:pt x="1289" y="991"/>
                </a:lnTo>
                <a:lnTo>
                  <a:pt x="1289" y="991"/>
                </a:lnTo>
                <a:lnTo>
                  <a:pt x="1384" y="708"/>
                </a:lnTo>
                <a:lnTo>
                  <a:pt x="1394" y="660"/>
                </a:lnTo>
                <a:lnTo>
                  <a:pt x="1404" y="660"/>
                </a:lnTo>
                <a:lnTo>
                  <a:pt x="1404" y="660"/>
                </a:lnTo>
                <a:lnTo>
                  <a:pt x="1402" y="667"/>
                </a:lnTo>
                <a:lnTo>
                  <a:pt x="1402" y="682"/>
                </a:lnTo>
                <a:lnTo>
                  <a:pt x="1404" y="693"/>
                </a:lnTo>
                <a:lnTo>
                  <a:pt x="1405" y="703"/>
                </a:lnTo>
                <a:lnTo>
                  <a:pt x="1408" y="714"/>
                </a:lnTo>
                <a:lnTo>
                  <a:pt x="1413" y="722"/>
                </a:lnTo>
                <a:lnTo>
                  <a:pt x="1413" y="722"/>
                </a:lnTo>
                <a:lnTo>
                  <a:pt x="1425" y="738"/>
                </a:lnTo>
                <a:lnTo>
                  <a:pt x="1447" y="764"/>
                </a:lnTo>
                <a:lnTo>
                  <a:pt x="1476" y="798"/>
                </a:lnTo>
                <a:lnTo>
                  <a:pt x="1509" y="834"/>
                </a:lnTo>
                <a:lnTo>
                  <a:pt x="1543" y="870"/>
                </a:lnTo>
                <a:lnTo>
                  <a:pt x="1559" y="885"/>
                </a:lnTo>
                <a:lnTo>
                  <a:pt x="1575" y="900"/>
                </a:lnTo>
                <a:lnTo>
                  <a:pt x="1588" y="912"/>
                </a:lnTo>
                <a:lnTo>
                  <a:pt x="1601" y="921"/>
                </a:lnTo>
                <a:lnTo>
                  <a:pt x="1611" y="926"/>
                </a:lnTo>
                <a:lnTo>
                  <a:pt x="1616" y="928"/>
                </a:lnTo>
                <a:lnTo>
                  <a:pt x="1619" y="928"/>
                </a:lnTo>
                <a:lnTo>
                  <a:pt x="1619" y="928"/>
                </a:lnTo>
                <a:lnTo>
                  <a:pt x="1641" y="927"/>
                </a:lnTo>
                <a:lnTo>
                  <a:pt x="1649" y="927"/>
                </a:lnTo>
                <a:lnTo>
                  <a:pt x="1655" y="925"/>
                </a:lnTo>
                <a:lnTo>
                  <a:pt x="1660" y="921"/>
                </a:lnTo>
                <a:lnTo>
                  <a:pt x="1664" y="916"/>
                </a:lnTo>
                <a:lnTo>
                  <a:pt x="1666" y="909"/>
                </a:lnTo>
                <a:lnTo>
                  <a:pt x="1667" y="900"/>
                </a:lnTo>
                <a:lnTo>
                  <a:pt x="1667" y="900"/>
                </a:lnTo>
                <a:lnTo>
                  <a:pt x="1668" y="888"/>
                </a:lnTo>
                <a:lnTo>
                  <a:pt x="1667" y="876"/>
                </a:lnTo>
                <a:lnTo>
                  <a:pt x="1666" y="850"/>
                </a:lnTo>
                <a:lnTo>
                  <a:pt x="1661" y="828"/>
                </a:lnTo>
                <a:lnTo>
                  <a:pt x="1658" y="813"/>
                </a:lnTo>
                <a:lnTo>
                  <a:pt x="1658" y="813"/>
                </a:lnTo>
                <a:lnTo>
                  <a:pt x="1654" y="805"/>
                </a:lnTo>
                <a:lnTo>
                  <a:pt x="1648" y="795"/>
                </a:lnTo>
                <a:lnTo>
                  <a:pt x="1637" y="783"/>
                </a:lnTo>
                <a:lnTo>
                  <a:pt x="1619" y="765"/>
                </a:lnTo>
                <a:lnTo>
                  <a:pt x="1619" y="765"/>
                </a:lnTo>
                <a:lnTo>
                  <a:pt x="1591" y="738"/>
                </a:lnTo>
                <a:lnTo>
                  <a:pt x="1555" y="703"/>
                </a:lnTo>
                <a:lnTo>
                  <a:pt x="1520" y="674"/>
                </a:lnTo>
                <a:lnTo>
                  <a:pt x="1508" y="664"/>
                </a:lnTo>
                <a:lnTo>
                  <a:pt x="1499" y="660"/>
                </a:lnTo>
                <a:lnTo>
                  <a:pt x="1499" y="660"/>
                </a:lnTo>
                <a:lnTo>
                  <a:pt x="1491" y="656"/>
                </a:lnTo>
                <a:lnTo>
                  <a:pt x="1487" y="652"/>
                </a:lnTo>
                <a:lnTo>
                  <a:pt x="1485" y="651"/>
                </a:lnTo>
                <a:lnTo>
                  <a:pt x="1485" y="650"/>
                </a:lnTo>
                <a:lnTo>
                  <a:pt x="1485" y="650"/>
                </a:lnTo>
                <a:lnTo>
                  <a:pt x="1484" y="651"/>
                </a:lnTo>
                <a:lnTo>
                  <a:pt x="1484" y="651"/>
                </a:lnTo>
                <a:lnTo>
                  <a:pt x="1483" y="651"/>
                </a:lnTo>
                <a:lnTo>
                  <a:pt x="1483" y="646"/>
                </a:lnTo>
                <a:lnTo>
                  <a:pt x="1485" y="631"/>
                </a:lnTo>
                <a:lnTo>
                  <a:pt x="1485" y="631"/>
                </a:lnTo>
                <a:lnTo>
                  <a:pt x="1489" y="612"/>
                </a:lnTo>
                <a:lnTo>
                  <a:pt x="1491" y="596"/>
                </a:lnTo>
                <a:lnTo>
                  <a:pt x="1492" y="584"/>
                </a:lnTo>
                <a:lnTo>
                  <a:pt x="1495" y="573"/>
                </a:lnTo>
                <a:lnTo>
                  <a:pt x="1495" y="573"/>
                </a:lnTo>
                <a:lnTo>
                  <a:pt x="1496" y="559"/>
                </a:lnTo>
                <a:lnTo>
                  <a:pt x="1496" y="541"/>
                </a:lnTo>
                <a:lnTo>
                  <a:pt x="1495" y="521"/>
                </a:lnTo>
                <a:lnTo>
                  <a:pt x="1495" y="521"/>
                </a:lnTo>
                <a:lnTo>
                  <a:pt x="1485" y="515"/>
                </a:lnTo>
                <a:lnTo>
                  <a:pt x="1476" y="506"/>
                </a:lnTo>
                <a:lnTo>
                  <a:pt x="1476" y="506"/>
                </a:lnTo>
                <a:lnTo>
                  <a:pt x="1472" y="501"/>
                </a:lnTo>
                <a:lnTo>
                  <a:pt x="1471" y="499"/>
                </a:lnTo>
                <a:lnTo>
                  <a:pt x="1471" y="497"/>
                </a:lnTo>
                <a:lnTo>
                  <a:pt x="1471" y="497"/>
                </a:lnTo>
                <a:lnTo>
                  <a:pt x="1474" y="473"/>
                </a:lnTo>
                <a:lnTo>
                  <a:pt x="1476" y="455"/>
                </a:lnTo>
                <a:lnTo>
                  <a:pt x="1476" y="439"/>
                </a:lnTo>
                <a:lnTo>
                  <a:pt x="1476" y="439"/>
                </a:lnTo>
                <a:lnTo>
                  <a:pt x="1473" y="422"/>
                </a:lnTo>
                <a:lnTo>
                  <a:pt x="1471" y="402"/>
                </a:lnTo>
                <a:lnTo>
                  <a:pt x="1466" y="377"/>
                </a:lnTo>
                <a:lnTo>
                  <a:pt x="1466" y="377"/>
                </a:lnTo>
                <a:lnTo>
                  <a:pt x="1476" y="391"/>
                </a:lnTo>
                <a:lnTo>
                  <a:pt x="1482" y="402"/>
                </a:lnTo>
                <a:lnTo>
                  <a:pt x="1484" y="404"/>
                </a:lnTo>
                <a:lnTo>
                  <a:pt x="1485" y="405"/>
                </a:lnTo>
                <a:lnTo>
                  <a:pt x="1485" y="405"/>
                </a:lnTo>
                <a:lnTo>
                  <a:pt x="1486" y="401"/>
                </a:lnTo>
                <a:lnTo>
                  <a:pt x="1487" y="391"/>
                </a:lnTo>
                <a:lnTo>
                  <a:pt x="1490" y="377"/>
                </a:lnTo>
                <a:lnTo>
                  <a:pt x="1490" y="377"/>
                </a:lnTo>
                <a:lnTo>
                  <a:pt x="1499" y="384"/>
                </a:lnTo>
                <a:lnTo>
                  <a:pt x="1505" y="390"/>
                </a:lnTo>
                <a:lnTo>
                  <a:pt x="1508" y="393"/>
                </a:lnTo>
                <a:lnTo>
                  <a:pt x="1509" y="396"/>
                </a:lnTo>
                <a:lnTo>
                  <a:pt x="1509" y="396"/>
                </a:lnTo>
                <a:lnTo>
                  <a:pt x="1511" y="399"/>
                </a:lnTo>
                <a:lnTo>
                  <a:pt x="1513" y="401"/>
                </a:lnTo>
                <a:lnTo>
                  <a:pt x="1514" y="401"/>
                </a:lnTo>
                <a:lnTo>
                  <a:pt x="1515" y="401"/>
                </a:lnTo>
                <a:lnTo>
                  <a:pt x="1515" y="397"/>
                </a:lnTo>
                <a:lnTo>
                  <a:pt x="1515" y="393"/>
                </a:lnTo>
                <a:lnTo>
                  <a:pt x="1514" y="386"/>
                </a:lnTo>
                <a:lnTo>
                  <a:pt x="1514" y="386"/>
                </a:lnTo>
                <a:lnTo>
                  <a:pt x="1509" y="368"/>
                </a:lnTo>
                <a:lnTo>
                  <a:pt x="1503" y="350"/>
                </a:lnTo>
                <a:lnTo>
                  <a:pt x="1495" y="329"/>
                </a:lnTo>
                <a:lnTo>
                  <a:pt x="1495" y="329"/>
                </a:lnTo>
                <a:lnTo>
                  <a:pt x="1499" y="336"/>
                </a:lnTo>
                <a:lnTo>
                  <a:pt x="1509" y="349"/>
                </a:lnTo>
                <a:lnTo>
                  <a:pt x="1514" y="355"/>
                </a:lnTo>
                <a:lnTo>
                  <a:pt x="1519" y="359"/>
                </a:lnTo>
                <a:lnTo>
                  <a:pt x="1521" y="359"/>
                </a:lnTo>
                <a:lnTo>
                  <a:pt x="1522" y="359"/>
                </a:lnTo>
                <a:lnTo>
                  <a:pt x="1523" y="356"/>
                </a:lnTo>
                <a:lnTo>
                  <a:pt x="1523" y="353"/>
                </a:lnTo>
                <a:lnTo>
                  <a:pt x="1523" y="353"/>
                </a:lnTo>
                <a:lnTo>
                  <a:pt x="1523" y="345"/>
                </a:lnTo>
                <a:lnTo>
                  <a:pt x="1525" y="338"/>
                </a:lnTo>
                <a:lnTo>
                  <a:pt x="1527" y="327"/>
                </a:lnTo>
                <a:lnTo>
                  <a:pt x="1527" y="321"/>
                </a:lnTo>
                <a:lnTo>
                  <a:pt x="1525" y="315"/>
                </a:lnTo>
                <a:lnTo>
                  <a:pt x="1521" y="306"/>
                </a:lnTo>
                <a:lnTo>
                  <a:pt x="1514" y="295"/>
                </a:lnTo>
                <a:lnTo>
                  <a:pt x="1514" y="295"/>
                </a:lnTo>
                <a:lnTo>
                  <a:pt x="1498" y="275"/>
                </a:lnTo>
                <a:lnTo>
                  <a:pt x="1486" y="260"/>
                </a:lnTo>
                <a:lnTo>
                  <a:pt x="1477" y="252"/>
                </a:lnTo>
                <a:lnTo>
                  <a:pt x="1471" y="247"/>
                </a:lnTo>
                <a:lnTo>
                  <a:pt x="1471" y="247"/>
                </a:lnTo>
                <a:lnTo>
                  <a:pt x="1467" y="245"/>
                </a:lnTo>
                <a:lnTo>
                  <a:pt x="1462" y="243"/>
                </a:lnTo>
                <a:lnTo>
                  <a:pt x="1452" y="240"/>
                </a:lnTo>
                <a:lnTo>
                  <a:pt x="1437" y="237"/>
                </a:lnTo>
                <a:lnTo>
                  <a:pt x="1408" y="233"/>
                </a:lnTo>
                <a:close/>
                <a:moveTo>
                  <a:pt x="441" y="467"/>
                </a:moveTo>
                <a:lnTo>
                  <a:pt x="441" y="467"/>
                </a:lnTo>
                <a:lnTo>
                  <a:pt x="352" y="503"/>
                </a:lnTo>
                <a:lnTo>
                  <a:pt x="320" y="515"/>
                </a:lnTo>
                <a:lnTo>
                  <a:pt x="302" y="521"/>
                </a:lnTo>
                <a:lnTo>
                  <a:pt x="302" y="521"/>
                </a:lnTo>
                <a:lnTo>
                  <a:pt x="293" y="522"/>
                </a:lnTo>
                <a:lnTo>
                  <a:pt x="284" y="525"/>
                </a:lnTo>
                <a:lnTo>
                  <a:pt x="274" y="529"/>
                </a:lnTo>
                <a:lnTo>
                  <a:pt x="263" y="534"/>
                </a:lnTo>
                <a:lnTo>
                  <a:pt x="253" y="540"/>
                </a:lnTo>
                <a:lnTo>
                  <a:pt x="242" y="547"/>
                </a:lnTo>
                <a:lnTo>
                  <a:pt x="232" y="555"/>
                </a:lnTo>
                <a:lnTo>
                  <a:pt x="221" y="565"/>
                </a:lnTo>
                <a:lnTo>
                  <a:pt x="221" y="565"/>
                </a:lnTo>
                <a:lnTo>
                  <a:pt x="224" y="551"/>
                </a:lnTo>
                <a:lnTo>
                  <a:pt x="229" y="534"/>
                </a:lnTo>
                <a:lnTo>
                  <a:pt x="233" y="516"/>
                </a:lnTo>
                <a:lnTo>
                  <a:pt x="236" y="507"/>
                </a:lnTo>
                <a:lnTo>
                  <a:pt x="239" y="501"/>
                </a:lnTo>
                <a:lnTo>
                  <a:pt x="239" y="501"/>
                </a:lnTo>
                <a:lnTo>
                  <a:pt x="254" y="479"/>
                </a:lnTo>
                <a:lnTo>
                  <a:pt x="277" y="446"/>
                </a:lnTo>
                <a:lnTo>
                  <a:pt x="326" y="377"/>
                </a:lnTo>
                <a:lnTo>
                  <a:pt x="326" y="377"/>
                </a:lnTo>
                <a:lnTo>
                  <a:pt x="334" y="363"/>
                </a:lnTo>
                <a:lnTo>
                  <a:pt x="341" y="353"/>
                </a:lnTo>
                <a:lnTo>
                  <a:pt x="347" y="338"/>
                </a:lnTo>
                <a:lnTo>
                  <a:pt x="351" y="330"/>
                </a:lnTo>
                <a:lnTo>
                  <a:pt x="352" y="327"/>
                </a:lnTo>
                <a:lnTo>
                  <a:pt x="354" y="324"/>
                </a:lnTo>
                <a:lnTo>
                  <a:pt x="354" y="324"/>
                </a:lnTo>
                <a:lnTo>
                  <a:pt x="366" y="312"/>
                </a:lnTo>
                <a:lnTo>
                  <a:pt x="386" y="294"/>
                </a:lnTo>
                <a:lnTo>
                  <a:pt x="412" y="271"/>
                </a:lnTo>
                <a:lnTo>
                  <a:pt x="412" y="271"/>
                </a:lnTo>
                <a:lnTo>
                  <a:pt x="426" y="401"/>
                </a:lnTo>
                <a:lnTo>
                  <a:pt x="426" y="401"/>
                </a:lnTo>
                <a:lnTo>
                  <a:pt x="429" y="415"/>
                </a:lnTo>
                <a:lnTo>
                  <a:pt x="431" y="434"/>
                </a:lnTo>
                <a:lnTo>
                  <a:pt x="436" y="453"/>
                </a:lnTo>
                <a:lnTo>
                  <a:pt x="441" y="467"/>
                </a:lnTo>
                <a:lnTo>
                  <a:pt x="441" y="467"/>
                </a:lnTo>
                <a:close/>
                <a:moveTo>
                  <a:pt x="1131" y="842"/>
                </a:moveTo>
                <a:lnTo>
                  <a:pt x="1131" y="842"/>
                </a:lnTo>
                <a:lnTo>
                  <a:pt x="1139" y="831"/>
                </a:lnTo>
                <a:lnTo>
                  <a:pt x="1145" y="823"/>
                </a:lnTo>
                <a:lnTo>
                  <a:pt x="1150" y="818"/>
                </a:lnTo>
                <a:lnTo>
                  <a:pt x="1150" y="818"/>
                </a:lnTo>
                <a:lnTo>
                  <a:pt x="1158" y="811"/>
                </a:lnTo>
                <a:lnTo>
                  <a:pt x="1164" y="804"/>
                </a:lnTo>
                <a:lnTo>
                  <a:pt x="1164" y="804"/>
                </a:lnTo>
                <a:lnTo>
                  <a:pt x="1175" y="790"/>
                </a:lnTo>
                <a:lnTo>
                  <a:pt x="1193" y="770"/>
                </a:lnTo>
                <a:lnTo>
                  <a:pt x="1193" y="770"/>
                </a:lnTo>
                <a:lnTo>
                  <a:pt x="1196" y="765"/>
                </a:lnTo>
                <a:lnTo>
                  <a:pt x="1199" y="762"/>
                </a:lnTo>
                <a:lnTo>
                  <a:pt x="1200" y="758"/>
                </a:lnTo>
                <a:lnTo>
                  <a:pt x="1200" y="754"/>
                </a:lnTo>
                <a:lnTo>
                  <a:pt x="1199" y="750"/>
                </a:lnTo>
                <a:lnTo>
                  <a:pt x="1198" y="746"/>
                </a:lnTo>
                <a:lnTo>
                  <a:pt x="1198" y="746"/>
                </a:lnTo>
                <a:lnTo>
                  <a:pt x="1201" y="727"/>
                </a:lnTo>
                <a:lnTo>
                  <a:pt x="1205" y="714"/>
                </a:lnTo>
                <a:lnTo>
                  <a:pt x="1207" y="708"/>
                </a:lnTo>
                <a:lnTo>
                  <a:pt x="1207" y="708"/>
                </a:lnTo>
                <a:lnTo>
                  <a:pt x="1219" y="700"/>
                </a:lnTo>
                <a:lnTo>
                  <a:pt x="1231" y="693"/>
                </a:lnTo>
                <a:lnTo>
                  <a:pt x="1231" y="693"/>
                </a:lnTo>
                <a:lnTo>
                  <a:pt x="1242" y="686"/>
                </a:lnTo>
                <a:lnTo>
                  <a:pt x="1250" y="679"/>
                </a:lnTo>
                <a:lnTo>
                  <a:pt x="1255" y="688"/>
                </a:lnTo>
                <a:lnTo>
                  <a:pt x="1255" y="688"/>
                </a:lnTo>
                <a:lnTo>
                  <a:pt x="1259" y="692"/>
                </a:lnTo>
                <a:lnTo>
                  <a:pt x="1264" y="696"/>
                </a:lnTo>
                <a:lnTo>
                  <a:pt x="1270" y="698"/>
                </a:lnTo>
                <a:lnTo>
                  <a:pt x="1279" y="703"/>
                </a:lnTo>
                <a:lnTo>
                  <a:pt x="1279" y="703"/>
                </a:lnTo>
                <a:lnTo>
                  <a:pt x="1292" y="710"/>
                </a:lnTo>
                <a:lnTo>
                  <a:pt x="1293" y="711"/>
                </a:lnTo>
                <a:lnTo>
                  <a:pt x="1293" y="712"/>
                </a:lnTo>
                <a:lnTo>
                  <a:pt x="1293" y="712"/>
                </a:lnTo>
                <a:lnTo>
                  <a:pt x="1275" y="744"/>
                </a:lnTo>
                <a:lnTo>
                  <a:pt x="1236" y="811"/>
                </a:lnTo>
                <a:lnTo>
                  <a:pt x="1194" y="882"/>
                </a:lnTo>
                <a:lnTo>
                  <a:pt x="1169" y="924"/>
                </a:lnTo>
                <a:lnTo>
                  <a:pt x="1169" y="924"/>
                </a:lnTo>
                <a:lnTo>
                  <a:pt x="1166" y="925"/>
                </a:lnTo>
                <a:lnTo>
                  <a:pt x="1163" y="924"/>
                </a:lnTo>
                <a:lnTo>
                  <a:pt x="1161" y="920"/>
                </a:lnTo>
                <a:lnTo>
                  <a:pt x="1157" y="916"/>
                </a:lnTo>
                <a:lnTo>
                  <a:pt x="1151" y="903"/>
                </a:lnTo>
                <a:lnTo>
                  <a:pt x="1145" y="888"/>
                </a:lnTo>
                <a:lnTo>
                  <a:pt x="1134" y="856"/>
                </a:lnTo>
                <a:lnTo>
                  <a:pt x="1131" y="842"/>
                </a:lnTo>
                <a:lnTo>
                  <a:pt x="1131" y="8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268F6785-882A-4461-B33E-601F0AE7D941}"/>
              </a:ext>
            </a:extLst>
          </p:cNvPr>
          <p:cNvSpPr>
            <a:spLocks noEditPoints="1"/>
          </p:cNvSpPr>
          <p:nvPr/>
        </p:nvSpPr>
        <p:spPr bwMode="auto">
          <a:xfrm>
            <a:off x="751708" y="1524809"/>
            <a:ext cx="2498970" cy="1588080"/>
          </a:xfrm>
          <a:custGeom>
            <a:avLst/>
            <a:gdLst>
              <a:gd name="T0" fmla="*/ 237 w 1882"/>
              <a:gd name="T1" fmla="*/ 1150 h 1196"/>
              <a:gd name="T2" fmla="*/ 308 w 1882"/>
              <a:gd name="T3" fmla="*/ 1196 h 1196"/>
              <a:gd name="T4" fmla="*/ 536 w 1882"/>
              <a:gd name="T5" fmla="*/ 990 h 1196"/>
              <a:gd name="T6" fmla="*/ 635 w 1882"/>
              <a:gd name="T7" fmla="*/ 1015 h 1196"/>
              <a:gd name="T8" fmla="*/ 793 w 1882"/>
              <a:gd name="T9" fmla="*/ 962 h 1196"/>
              <a:gd name="T10" fmla="*/ 945 w 1882"/>
              <a:gd name="T11" fmla="*/ 936 h 1196"/>
              <a:gd name="T12" fmla="*/ 1113 w 1882"/>
              <a:gd name="T13" fmla="*/ 902 h 1196"/>
              <a:gd name="T14" fmla="*/ 1158 w 1882"/>
              <a:gd name="T15" fmla="*/ 918 h 1196"/>
              <a:gd name="T16" fmla="*/ 1682 w 1882"/>
              <a:gd name="T17" fmla="*/ 887 h 1196"/>
              <a:gd name="T18" fmla="*/ 1847 w 1882"/>
              <a:gd name="T19" fmla="*/ 840 h 1196"/>
              <a:gd name="T20" fmla="*/ 1876 w 1882"/>
              <a:gd name="T21" fmla="*/ 762 h 1196"/>
              <a:gd name="T22" fmla="*/ 1797 w 1882"/>
              <a:gd name="T23" fmla="*/ 510 h 1196"/>
              <a:gd name="T24" fmla="*/ 1673 w 1882"/>
              <a:gd name="T25" fmla="*/ 271 h 1196"/>
              <a:gd name="T26" fmla="*/ 1705 w 1882"/>
              <a:gd name="T27" fmla="*/ 131 h 1196"/>
              <a:gd name="T28" fmla="*/ 1758 w 1882"/>
              <a:gd name="T29" fmla="*/ 59 h 1196"/>
              <a:gd name="T30" fmla="*/ 1730 w 1882"/>
              <a:gd name="T31" fmla="*/ 53 h 1196"/>
              <a:gd name="T32" fmla="*/ 1654 w 1882"/>
              <a:gd name="T33" fmla="*/ 104 h 1196"/>
              <a:gd name="T34" fmla="*/ 1532 w 1882"/>
              <a:gd name="T35" fmla="*/ 183 h 1196"/>
              <a:gd name="T36" fmla="*/ 1503 w 1882"/>
              <a:gd name="T37" fmla="*/ 241 h 1196"/>
              <a:gd name="T38" fmla="*/ 1555 w 1882"/>
              <a:gd name="T39" fmla="*/ 305 h 1196"/>
              <a:gd name="T40" fmla="*/ 1566 w 1882"/>
              <a:gd name="T41" fmla="*/ 371 h 1196"/>
              <a:gd name="T42" fmla="*/ 1599 w 1882"/>
              <a:gd name="T43" fmla="*/ 492 h 1196"/>
              <a:gd name="T44" fmla="*/ 1489 w 1882"/>
              <a:gd name="T45" fmla="*/ 644 h 1196"/>
              <a:gd name="T46" fmla="*/ 1406 w 1882"/>
              <a:gd name="T47" fmla="*/ 607 h 1196"/>
              <a:gd name="T48" fmla="*/ 1394 w 1882"/>
              <a:gd name="T49" fmla="*/ 471 h 1196"/>
              <a:gd name="T50" fmla="*/ 1373 w 1882"/>
              <a:gd name="T51" fmla="*/ 341 h 1196"/>
              <a:gd name="T52" fmla="*/ 1403 w 1882"/>
              <a:gd name="T53" fmla="*/ 294 h 1196"/>
              <a:gd name="T54" fmla="*/ 1414 w 1882"/>
              <a:gd name="T55" fmla="*/ 239 h 1196"/>
              <a:gd name="T56" fmla="*/ 1467 w 1882"/>
              <a:gd name="T57" fmla="*/ 112 h 1196"/>
              <a:gd name="T58" fmla="*/ 1495 w 1882"/>
              <a:gd name="T59" fmla="*/ 22 h 1196"/>
              <a:gd name="T60" fmla="*/ 1439 w 1882"/>
              <a:gd name="T61" fmla="*/ 2 h 1196"/>
              <a:gd name="T62" fmla="*/ 1384 w 1882"/>
              <a:gd name="T63" fmla="*/ 30 h 1196"/>
              <a:gd name="T64" fmla="*/ 1331 w 1882"/>
              <a:gd name="T65" fmla="*/ 112 h 1196"/>
              <a:gd name="T66" fmla="*/ 1283 w 1882"/>
              <a:gd name="T67" fmla="*/ 300 h 1196"/>
              <a:gd name="T68" fmla="*/ 1253 w 1882"/>
              <a:gd name="T69" fmla="*/ 380 h 1196"/>
              <a:gd name="T70" fmla="*/ 1225 w 1882"/>
              <a:gd name="T71" fmla="*/ 505 h 1196"/>
              <a:gd name="T72" fmla="*/ 1082 w 1882"/>
              <a:gd name="T73" fmla="*/ 509 h 1196"/>
              <a:gd name="T74" fmla="*/ 951 w 1882"/>
              <a:gd name="T75" fmla="*/ 564 h 1196"/>
              <a:gd name="T76" fmla="*/ 775 w 1882"/>
              <a:gd name="T77" fmla="*/ 591 h 1196"/>
              <a:gd name="T78" fmla="*/ 618 w 1882"/>
              <a:gd name="T79" fmla="*/ 537 h 1196"/>
              <a:gd name="T80" fmla="*/ 601 w 1882"/>
              <a:gd name="T81" fmla="*/ 493 h 1196"/>
              <a:gd name="T82" fmla="*/ 537 w 1882"/>
              <a:gd name="T83" fmla="*/ 368 h 1196"/>
              <a:gd name="T84" fmla="*/ 496 w 1882"/>
              <a:gd name="T85" fmla="*/ 353 h 1196"/>
              <a:gd name="T86" fmla="*/ 443 w 1882"/>
              <a:gd name="T87" fmla="*/ 266 h 1196"/>
              <a:gd name="T88" fmla="*/ 336 w 1882"/>
              <a:gd name="T89" fmla="*/ 234 h 1196"/>
              <a:gd name="T90" fmla="*/ 241 w 1882"/>
              <a:gd name="T91" fmla="*/ 233 h 1196"/>
              <a:gd name="T92" fmla="*/ 153 w 1882"/>
              <a:gd name="T93" fmla="*/ 290 h 1196"/>
              <a:gd name="T94" fmla="*/ 120 w 1882"/>
              <a:gd name="T95" fmla="*/ 367 h 1196"/>
              <a:gd name="T96" fmla="*/ 144 w 1882"/>
              <a:gd name="T97" fmla="*/ 482 h 1196"/>
              <a:gd name="T98" fmla="*/ 137 w 1882"/>
              <a:gd name="T99" fmla="*/ 549 h 1196"/>
              <a:gd name="T100" fmla="*/ 128 w 1882"/>
              <a:gd name="T101" fmla="*/ 654 h 1196"/>
              <a:gd name="T102" fmla="*/ 13 w 1882"/>
              <a:gd name="T103" fmla="*/ 908 h 1196"/>
              <a:gd name="T104" fmla="*/ 9 w 1882"/>
              <a:gd name="T105" fmla="*/ 991 h 1196"/>
              <a:gd name="T106" fmla="*/ 100 w 1882"/>
              <a:gd name="T107" fmla="*/ 997 h 1196"/>
              <a:gd name="T108" fmla="*/ 355 w 1882"/>
              <a:gd name="T109" fmla="*/ 715 h 1196"/>
              <a:gd name="T110" fmla="*/ 387 w 1882"/>
              <a:gd name="T111" fmla="*/ 740 h 1196"/>
              <a:gd name="T112" fmla="*/ 411 w 1882"/>
              <a:gd name="T113" fmla="*/ 774 h 1196"/>
              <a:gd name="T114" fmla="*/ 392 w 1882"/>
              <a:gd name="T115" fmla="*/ 884 h 1196"/>
              <a:gd name="T116" fmla="*/ 339 w 1882"/>
              <a:gd name="T117" fmla="*/ 969 h 1196"/>
              <a:gd name="T118" fmla="*/ 301 w 1882"/>
              <a:gd name="T119" fmla="*/ 750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82" h="1196">
                <a:moveTo>
                  <a:pt x="167" y="841"/>
                </a:moveTo>
                <a:lnTo>
                  <a:pt x="167" y="841"/>
                </a:lnTo>
                <a:lnTo>
                  <a:pt x="175" y="894"/>
                </a:lnTo>
                <a:lnTo>
                  <a:pt x="186" y="948"/>
                </a:lnTo>
                <a:lnTo>
                  <a:pt x="199" y="1010"/>
                </a:lnTo>
                <a:lnTo>
                  <a:pt x="213" y="1072"/>
                </a:lnTo>
                <a:lnTo>
                  <a:pt x="221" y="1101"/>
                </a:lnTo>
                <a:lnTo>
                  <a:pt x="229" y="1128"/>
                </a:lnTo>
                <a:lnTo>
                  <a:pt x="237" y="1150"/>
                </a:lnTo>
                <a:lnTo>
                  <a:pt x="246" y="1168"/>
                </a:lnTo>
                <a:lnTo>
                  <a:pt x="250" y="1176"/>
                </a:lnTo>
                <a:lnTo>
                  <a:pt x="254" y="1180"/>
                </a:lnTo>
                <a:lnTo>
                  <a:pt x="259" y="1184"/>
                </a:lnTo>
                <a:lnTo>
                  <a:pt x="262" y="1186"/>
                </a:lnTo>
                <a:lnTo>
                  <a:pt x="262" y="1186"/>
                </a:lnTo>
                <a:lnTo>
                  <a:pt x="288" y="1192"/>
                </a:lnTo>
                <a:lnTo>
                  <a:pt x="303" y="1196"/>
                </a:lnTo>
                <a:lnTo>
                  <a:pt x="308" y="1196"/>
                </a:lnTo>
                <a:lnTo>
                  <a:pt x="313" y="1196"/>
                </a:lnTo>
                <a:lnTo>
                  <a:pt x="325" y="1191"/>
                </a:lnTo>
                <a:lnTo>
                  <a:pt x="325" y="1191"/>
                </a:lnTo>
                <a:lnTo>
                  <a:pt x="331" y="1188"/>
                </a:lnTo>
                <a:lnTo>
                  <a:pt x="339" y="1180"/>
                </a:lnTo>
                <a:lnTo>
                  <a:pt x="365" y="1156"/>
                </a:lnTo>
                <a:lnTo>
                  <a:pt x="437" y="1087"/>
                </a:lnTo>
                <a:lnTo>
                  <a:pt x="536" y="990"/>
                </a:lnTo>
                <a:lnTo>
                  <a:pt x="536" y="990"/>
                </a:lnTo>
                <a:lnTo>
                  <a:pt x="539" y="992"/>
                </a:lnTo>
                <a:lnTo>
                  <a:pt x="544" y="994"/>
                </a:lnTo>
                <a:lnTo>
                  <a:pt x="551" y="998"/>
                </a:lnTo>
                <a:lnTo>
                  <a:pt x="562" y="1002"/>
                </a:lnTo>
                <a:lnTo>
                  <a:pt x="577" y="1005"/>
                </a:lnTo>
                <a:lnTo>
                  <a:pt x="597" y="1010"/>
                </a:lnTo>
                <a:lnTo>
                  <a:pt x="622" y="1014"/>
                </a:lnTo>
                <a:lnTo>
                  <a:pt x="622" y="1014"/>
                </a:lnTo>
                <a:lnTo>
                  <a:pt x="635" y="1015"/>
                </a:lnTo>
                <a:lnTo>
                  <a:pt x="649" y="1015"/>
                </a:lnTo>
                <a:lnTo>
                  <a:pt x="663" y="1012"/>
                </a:lnTo>
                <a:lnTo>
                  <a:pt x="677" y="1010"/>
                </a:lnTo>
                <a:lnTo>
                  <a:pt x="690" y="1006"/>
                </a:lnTo>
                <a:lnTo>
                  <a:pt x="703" y="1003"/>
                </a:lnTo>
                <a:lnTo>
                  <a:pt x="730" y="992"/>
                </a:lnTo>
                <a:lnTo>
                  <a:pt x="754" y="981"/>
                </a:lnTo>
                <a:lnTo>
                  <a:pt x="775" y="970"/>
                </a:lnTo>
                <a:lnTo>
                  <a:pt x="793" y="962"/>
                </a:lnTo>
                <a:lnTo>
                  <a:pt x="809" y="956"/>
                </a:lnTo>
                <a:lnTo>
                  <a:pt x="809" y="956"/>
                </a:lnTo>
                <a:lnTo>
                  <a:pt x="828" y="949"/>
                </a:lnTo>
                <a:lnTo>
                  <a:pt x="841" y="944"/>
                </a:lnTo>
                <a:lnTo>
                  <a:pt x="851" y="943"/>
                </a:lnTo>
                <a:lnTo>
                  <a:pt x="864" y="940"/>
                </a:lnTo>
                <a:lnTo>
                  <a:pt x="914" y="937"/>
                </a:lnTo>
                <a:lnTo>
                  <a:pt x="914" y="937"/>
                </a:lnTo>
                <a:lnTo>
                  <a:pt x="945" y="936"/>
                </a:lnTo>
                <a:lnTo>
                  <a:pt x="972" y="936"/>
                </a:lnTo>
                <a:lnTo>
                  <a:pt x="1012" y="936"/>
                </a:lnTo>
                <a:lnTo>
                  <a:pt x="1029" y="936"/>
                </a:lnTo>
                <a:lnTo>
                  <a:pt x="1042" y="934"/>
                </a:lnTo>
                <a:lnTo>
                  <a:pt x="1055" y="932"/>
                </a:lnTo>
                <a:lnTo>
                  <a:pt x="1067" y="927"/>
                </a:lnTo>
                <a:lnTo>
                  <a:pt x="1067" y="927"/>
                </a:lnTo>
                <a:lnTo>
                  <a:pt x="1103" y="907"/>
                </a:lnTo>
                <a:lnTo>
                  <a:pt x="1113" y="902"/>
                </a:lnTo>
                <a:lnTo>
                  <a:pt x="1115" y="898"/>
                </a:lnTo>
                <a:lnTo>
                  <a:pt x="1115" y="898"/>
                </a:lnTo>
                <a:lnTo>
                  <a:pt x="1115" y="898"/>
                </a:lnTo>
                <a:lnTo>
                  <a:pt x="1118" y="900"/>
                </a:lnTo>
                <a:lnTo>
                  <a:pt x="1125" y="906"/>
                </a:lnTo>
                <a:lnTo>
                  <a:pt x="1131" y="909"/>
                </a:lnTo>
                <a:lnTo>
                  <a:pt x="1138" y="913"/>
                </a:lnTo>
                <a:lnTo>
                  <a:pt x="1148" y="915"/>
                </a:lnTo>
                <a:lnTo>
                  <a:pt x="1158" y="918"/>
                </a:lnTo>
                <a:lnTo>
                  <a:pt x="1158" y="918"/>
                </a:lnTo>
                <a:lnTo>
                  <a:pt x="1168" y="918"/>
                </a:lnTo>
                <a:lnTo>
                  <a:pt x="1184" y="918"/>
                </a:lnTo>
                <a:lnTo>
                  <a:pt x="1230" y="916"/>
                </a:lnTo>
                <a:lnTo>
                  <a:pt x="1367" y="908"/>
                </a:lnTo>
                <a:lnTo>
                  <a:pt x="1525" y="897"/>
                </a:lnTo>
                <a:lnTo>
                  <a:pt x="1657" y="889"/>
                </a:lnTo>
                <a:lnTo>
                  <a:pt x="1657" y="889"/>
                </a:lnTo>
                <a:lnTo>
                  <a:pt x="1682" y="887"/>
                </a:lnTo>
                <a:lnTo>
                  <a:pt x="1706" y="884"/>
                </a:lnTo>
                <a:lnTo>
                  <a:pt x="1729" y="881"/>
                </a:lnTo>
                <a:lnTo>
                  <a:pt x="1750" y="876"/>
                </a:lnTo>
                <a:lnTo>
                  <a:pt x="1770" y="871"/>
                </a:lnTo>
                <a:lnTo>
                  <a:pt x="1788" y="865"/>
                </a:lnTo>
                <a:lnTo>
                  <a:pt x="1806" y="859"/>
                </a:lnTo>
                <a:lnTo>
                  <a:pt x="1822" y="853"/>
                </a:lnTo>
                <a:lnTo>
                  <a:pt x="1835" y="847"/>
                </a:lnTo>
                <a:lnTo>
                  <a:pt x="1847" y="840"/>
                </a:lnTo>
                <a:lnTo>
                  <a:pt x="1858" y="833"/>
                </a:lnTo>
                <a:lnTo>
                  <a:pt x="1866" y="827"/>
                </a:lnTo>
                <a:lnTo>
                  <a:pt x="1873" y="819"/>
                </a:lnTo>
                <a:lnTo>
                  <a:pt x="1878" y="813"/>
                </a:lnTo>
                <a:lnTo>
                  <a:pt x="1881" y="807"/>
                </a:lnTo>
                <a:lnTo>
                  <a:pt x="1882" y="803"/>
                </a:lnTo>
                <a:lnTo>
                  <a:pt x="1882" y="803"/>
                </a:lnTo>
                <a:lnTo>
                  <a:pt x="1881" y="787"/>
                </a:lnTo>
                <a:lnTo>
                  <a:pt x="1876" y="762"/>
                </a:lnTo>
                <a:lnTo>
                  <a:pt x="1869" y="729"/>
                </a:lnTo>
                <a:lnTo>
                  <a:pt x="1860" y="693"/>
                </a:lnTo>
                <a:lnTo>
                  <a:pt x="1852" y="657"/>
                </a:lnTo>
                <a:lnTo>
                  <a:pt x="1842" y="621"/>
                </a:lnTo>
                <a:lnTo>
                  <a:pt x="1833" y="591"/>
                </a:lnTo>
                <a:lnTo>
                  <a:pt x="1824" y="567"/>
                </a:lnTo>
                <a:lnTo>
                  <a:pt x="1824" y="567"/>
                </a:lnTo>
                <a:lnTo>
                  <a:pt x="1814" y="543"/>
                </a:lnTo>
                <a:lnTo>
                  <a:pt x="1797" y="510"/>
                </a:lnTo>
                <a:lnTo>
                  <a:pt x="1755" y="433"/>
                </a:lnTo>
                <a:lnTo>
                  <a:pt x="1717" y="365"/>
                </a:lnTo>
                <a:lnTo>
                  <a:pt x="1700" y="332"/>
                </a:lnTo>
                <a:lnTo>
                  <a:pt x="1700" y="332"/>
                </a:lnTo>
                <a:lnTo>
                  <a:pt x="1696" y="324"/>
                </a:lnTo>
                <a:lnTo>
                  <a:pt x="1690" y="313"/>
                </a:lnTo>
                <a:lnTo>
                  <a:pt x="1681" y="299"/>
                </a:lnTo>
                <a:lnTo>
                  <a:pt x="1681" y="299"/>
                </a:lnTo>
                <a:lnTo>
                  <a:pt x="1673" y="271"/>
                </a:lnTo>
                <a:lnTo>
                  <a:pt x="1669" y="248"/>
                </a:lnTo>
                <a:lnTo>
                  <a:pt x="1666" y="231"/>
                </a:lnTo>
                <a:lnTo>
                  <a:pt x="1666" y="231"/>
                </a:lnTo>
                <a:lnTo>
                  <a:pt x="1667" y="223"/>
                </a:lnTo>
                <a:lnTo>
                  <a:pt x="1671" y="209"/>
                </a:lnTo>
                <a:lnTo>
                  <a:pt x="1677" y="192"/>
                </a:lnTo>
                <a:lnTo>
                  <a:pt x="1684" y="174"/>
                </a:lnTo>
                <a:lnTo>
                  <a:pt x="1699" y="142"/>
                </a:lnTo>
                <a:lnTo>
                  <a:pt x="1705" y="131"/>
                </a:lnTo>
                <a:lnTo>
                  <a:pt x="1707" y="127"/>
                </a:lnTo>
                <a:lnTo>
                  <a:pt x="1709" y="126"/>
                </a:lnTo>
                <a:lnTo>
                  <a:pt x="1709" y="126"/>
                </a:lnTo>
                <a:lnTo>
                  <a:pt x="1714" y="122"/>
                </a:lnTo>
                <a:lnTo>
                  <a:pt x="1721" y="114"/>
                </a:lnTo>
                <a:lnTo>
                  <a:pt x="1741" y="90"/>
                </a:lnTo>
                <a:lnTo>
                  <a:pt x="1749" y="78"/>
                </a:lnTo>
                <a:lnTo>
                  <a:pt x="1755" y="67"/>
                </a:lnTo>
                <a:lnTo>
                  <a:pt x="1758" y="59"/>
                </a:lnTo>
                <a:lnTo>
                  <a:pt x="1758" y="55"/>
                </a:lnTo>
                <a:lnTo>
                  <a:pt x="1757" y="54"/>
                </a:lnTo>
                <a:lnTo>
                  <a:pt x="1757" y="54"/>
                </a:lnTo>
                <a:lnTo>
                  <a:pt x="1754" y="53"/>
                </a:lnTo>
                <a:lnTo>
                  <a:pt x="1750" y="52"/>
                </a:lnTo>
                <a:lnTo>
                  <a:pt x="1742" y="52"/>
                </a:lnTo>
                <a:lnTo>
                  <a:pt x="1733" y="54"/>
                </a:lnTo>
                <a:lnTo>
                  <a:pt x="1733" y="54"/>
                </a:lnTo>
                <a:lnTo>
                  <a:pt x="1730" y="53"/>
                </a:lnTo>
                <a:lnTo>
                  <a:pt x="1720" y="53"/>
                </a:lnTo>
                <a:lnTo>
                  <a:pt x="1715" y="53"/>
                </a:lnTo>
                <a:lnTo>
                  <a:pt x="1709" y="54"/>
                </a:lnTo>
                <a:lnTo>
                  <a:pt x="1705" y="56"/>
                </a:lnTo>
                <a:lnTo>
                  <a:pt x="1700" y="59"/>
                </a:lnTo>
                <a:lnTo>
                  <a:pt x="1700" y="59"/>
                </a:lnTo>
                <a:lnTo>
                  <a:pt x="1689" y="70"/>
                </a:lnTo>
                <a:lnTo>
                  <a:pt x="1673" y="86"/>
                </a:lnTo>
                <a:lnTo>
                  <a:pt x="1654" y="104"/>
                </a:lnTo>
                <a:lnTo>
                  <a:pt x="1643" y="113"/>
                </a:lnTo>
                <a:lnTo>
                  <a:pt x="1633" y="121"/>
                </a:lnTo>
                <a:lnTo>
                  <a:pt x="1633" y="121"/>
                </a:lnTo>
                <a:lnTo>
                  <a:pt x="1606" y="138"/>
                </a:lnTo>
                <a:lnTo>
                  <a:pt x="1575" y="156"/>
                </a:lnTo>
                <a:lnTo>
                  <a:pt x="1549" y="172"/>
                </a:lnTo>
                <a:lnTo>
                  <a:pt x="1538" y="179"/>
                </a:lnTo>
                <a:lnTo>
                  <a:pt x="1532" y="183"/>
                </a:lnTo>
                <a:lnTo>
                  <a:pt x="1532" y="183"/>
                </a:lnTo>
                <a:lnTo>
                  <a:pt x="1521" y="194"/>
                </a:lnTo>
                <a:lnTo>
                  <a:pt x="1514" y="201"/>
                </a:lnTo>
                <a:lnTo>
                  <a:pt x="1509" y="209"/>
                </a:lnTo>
                <a:lnTo>
                  <a:pt x="1503" y="217"/>
                </a:lnTo>
                <a:lnTo>
                  <a:pt x="1501" y="225"/>
                </a:lnTo>
                <a:lnTo>
                  <a:pt x="1500" y="229"/>
                </a:lnTo>
                <a:lnTo>
                  <a:pt x="1501" y="233"/>
                </a:lnTo>
                <a:lnTo>
                  <a:pt x="1501" y="237"/>
                </a:lnTo>
                <a:lnTo>
                  <a:pt x="1503" y="241"/>
                </a:lnTo>
                <a:lnTo>
                  <a:pt x="1503" y="241"/>
                </a:lnTo>
                <a:lnTo>
                  <a:pt x="1508" y="248"/>
                </a:lnTo>
                <a:lnTo>
                  <a:pt x="1514" y="254"/>
                </a:lnTo>
                <a:lnTo>
                  <a:pt x="1526" y="266"/>
                </a:lnTo>
                <a:lnTo>
                  <a:pt x="1538" y="277"/>
                </a:lnTo>
                <a:lnTo>
                  <a:pt x="1543" y="283"/>
                </a:lnTo>
                <a:lnTo>
                  <a:pt x="1546" y="289"/>
                </a:lnTo>
                <a:lnTo>
                  <a:pt x="1546" y="289"/>
                </a:lnTo>
                <a:lnTo>
                  <a:pt x="1555" y="305"/>
                </a:lnTo>
                <a:lnTo>
                  <a:pt x="1564" y="323"/>
                </a:lnTo>
                <a:lnTo>
                  <a:pt x="1572" y="341"/>
                </a:lnTo>
                <a:lnTo>
                  <a:pt x="1574" y="349"/>
                </a:lnTo>
                <a:lnTo>
                  <a:pt x="1575" y="356"/>
                </a:lnTo>
                <a:lnTo>
                  <a:pt x="1575" y="356"/>
                </a:lnTo>
                <a:lnTo>
                  <a:pt x="1575" y="362"/>
                </a:lnTo>
                <a:lnTo>
                  <a:pt x="1573" y="365"/>
                </a:lnTo>
                <a:lnTo>
                  <a:pt x="1568" y="367"/>
                </a:lnTo>
                <a:lnTo>
                  <a:pt x="1566" y="371"/>
                </a:lnTo>
                <a:lnTo>
                  <a:pt x="1566" y="375"/>
                </a:lnTo>
                <a:lnTo>
                  <a:pt x="1567" y="385"/>
                </a:lnTo>
                <a:lnTo>
                  <a:pt x="1570" y="399"/>
                </a:lnTo>
                <a:lnTo>
                  <a:pt x="1570" y="399"/>
                </a:lnTo>
                <a:lnTo>
                  <a:pt x="1584" y="444"/>
                </a:lnTo>
                <a:lnTo>
                  <a:pt x="1588" y="458"/>
                </a:lnTo>
                <a:lnTo>
                  <a:pt x="1594" y="476"/>
                </a:lnTo>
                <a:lnTo>
                  <a:pt x="1594" y="476"/>
                </a:lnTo>
                <a:lnTo>
                  <a:pt x="1599" y="492"/>
                </a:lnTo>
                <a:lnTo>
                  <a:pt x="1604" y="515"/>
                </a:lnTo>
                <a:lnTo>
                  <a:pt x="1612" y="569"/>
                </a:lnTo>
                <a:lnTo>
                  <a:pt x="1623" y="639"/>
                </a:lnTo>
                <a:lnTo>
                  <a:pt x="1623" y="639"/>
                </a:lnTo>
                <a:lnTo>
                  <a:pt x="1567" y="642"/>
                </a:lnTo>
                <a:lnTo>
                  <a:pt x="1527" y="644"/>
                </a:lnTo>
                <a:lnTo>
                  <a:pt x="1508" y="644"/>
                </a:lnTo>
                <a:lnTo>
                  <a:pt x="1508" y="644"/>
                </a:lnTo>
                <a:lnTo>
                  <a:pt x="1489" y="644"/>
                </a:lnTo>
                <a:lnTo>
                  <a:pt x="1472" y="644"/>
                </a:lnTo>
                <a:lnTo>
                  <a:pt x="1453" y="643"/>
                </a:lnTo>
                <a:lnTo>
                  <a:pt x="1442" y="641"/>
                </a:lnTo>
                <a:lnTo>
                  <a:pt x="1434" y="638"/>
                </a:lnTo>
                <a:lnTo>
                  <a:pt x="1426" y="633"/>
                </a:lnTo>
                <a:lnTo>
                  <a:pt x="1418" y="629"/>
                </a:lnTo>
                <a:lnTo>
                  <a:pt x="1412" y="623"/>
                </a:lnTo>
                <a:lnTo>
                  <a:pt x="1409" y="615"/>
                </a:lnTo>
                <a:lnTo>
                  <a:pt x="1406" y="607"/>
                </a:lnTo>
                <a:lnTo>
                  <a:pt x="1408" y="596"/>
                </a:lnTo>
                <a:lnTo>
                  <a:pt x="1408" y="596"/>
                </a:lnTo>
                <a:lnTo>
                  <a:pt x="1409" y="584"/>
                </a:lnTo>
                <a:lnTo>
                  <a:pt x="1410" y="572"/>
                </a:lnTo>
                <a:lnTo>
                  <a:pt x="1410" y="559"/>
                </a:lnTo>
                <a:lnTo>
                  <a:pt x="1409" y="546"/>
                </a:lnTo>
                <a:lnTo>
                  <a:pt x="1405" y="519"/>
                </a:lnTo>
                <a:lnTo>
                  <a:pt x="1400" y="494"/>
                </a:lnTo>
                <a:lnTo>
                  <a:pt x="1394" y="471"/>
                </a:lnTo>
                <a:lnTo>
                  <a:pt x="1388" y="451"/>
                </a:lnTo>
                <a:lnTo>
                  <a:pt x="1382" y="437"/>
                </a:lnTo>
                <a:lnTo>
                  <a:pt x="1379" y="428"/>
                </a:lnTo>
                <a:lnTo>
                  <a:pt x="1379" y="428"/>
                </a:lnTo>
                <a:lnTo>
                  <a:pt x="1376" y="420"/>
                </a:lnTo>
                <a:lnTo>
                  <a:pt x="1374" y="408"/>
                </a:lnTo>
                <a:lnTo>
                  <a:pt x="1373" y="391"/>
                </a:lnTo>
                <a:lnTo>
                  <a:pt x="1372" y="373"/>
                </a:lnTo>
                <a:lnTo>
                  <a:pt x="1373" y="341"/>
                </a:lnTo>
                <a:lnTo>
                  <a:pt x="1373" y="329"/>
                </a:lnTo>
                <a:lnTo>
                  <a:pt x="1374" y="323"/>
                </a:lnTo>
                <a:lnTo>
                  <a:pt x="1374" y="323"/>
                </a:lnTo>
                <a:lnTo>
                  <a:pt x="1376" y="319"/>
                </a:lnTo>
                <a:lnTo>
                  <a:pt x="1380" y="317"/>
                </a:lnTo>
                <a:lnTo>
                  <a:pt x="1390" y="309"/>
                </a:lnTo>
                <a:lnTo>
                  <a:pt x="1398" y="302"/>
                </a:lnTo>
                <a:lnTo>
                  <a:pt x="1402" y="297"/>
                </a:lnTo>
                <a:lnTo>
                  <a:pt x="1403" y="294"/>
                </a:lnTo>
                <a:lnTo>
                  <a:pt x="1403" y="294"/>
                </a:lnTo>
                <a:lnTo>
                  <a:pt x="1403" y="285"/>
                </a:lnTo>
                <a:lnTo>
                  <a:pt x="1400" y="278"/>
                </a:lnTo>
                <a:lnTo>
                  <a:pt x="1398" y="270"/>
                </a:lnTo>
                <a:lnTo>
                  <a:pt x="1398" y="270"/>
                </a:lnTo>
                <a:lnTo>
                  <a:pt x="1400" y="266"/>
                </a:lnTo>
                <a:lnTo>
                  <a:pt x="1408" y="255"/>
                </a:lnTo>
                <a:lnTo>
                  <a:pt x="1410" y="248"/>
                </a:lnTo>
                <a:lnTo>
                  <a:pt x="1414" y="239"/>
                </a:lnTo>
                <a:lnTo>
                  <a:pt x="1416" y="229"/>
                </a:lnTo>
                <a:lnTo>
                  <a:pt x="1417" y="217"/>
                </a:lnTo>
                <a:lnTo>
                  <a:pt x="1417" y="217"/>
                </a:lnTo>
                <a:lnTo>
                  <a:pt x="1418" y="211"/>
                </a:lnTo>
                <a:lnTo>
                  <a:pt x="1420" y="203"/>
                </a:lnTo>
                <a:lnTo>
                  <a:pt x="1427" y="186"/>
                </a:lnTo>
                <a:lnTo>
                  <a:pt x="1436" y="166"/>
                </a:lnTo>
                <a:lnTo>
                  <a:pt x="1447" y="146"/>
                </a:lnTo>
                <a:lnTo>
                  <a:pt x="1467" y="112"/>
                </a:lnTo>
                <a:lnTo>
                  <a:pt x="1479" y="92"/>
                </a:lnTo>
                <a:lnTo>
                  <a:pt x="1479" y="92"/>
                </a:lnTo>
                <a:lnTo>
                  <a:pt x="1487" y="77"/>
                </a:lnTo>
                <a:lnTo>
                  <a:pt x="1490" y="65"/>
                </a:lnTo>
                <a:lnTo>
                  <a:pt x="1495" y="52"/>
                </a:lnTo>
                <a:lnTo>
                  <a:pt x="1496" y="40"/>
                </a:lnTo>
                <a:lnTo>
                  <a:pt x="1497" y="32"/>
                </a:lnTo>
                <a:lnTo>
                  <a:pt x="1496" y="26"/>
                </a:lnTo>
                <a:lnTo>
                  <a:pt x="1495" y="22"/>
                </a:lnTo>
                <a:lnTo>
                  <a:pt x="1493" y="17"/>
                </a:lnTo>
                <a:lnTo>
                  <a:pt x="1489" y="13"/>
                </a:lnTo>
                <a:lnTo>
                  <a:pt x="1484" y="11"/>
                </a:lnTo>
                <a:lnTo>
                  <a:pt x="1484" y="11"/>
                </a:lnTo>
                <a:lnTo>
                  <a:pt x="1465" y="4"/>
                </a:lnTo>
                <a:lnTo>
                  <a:pt x="1452" y="1"/>
                </a:lnTo>
                <a:lnTo>
                  <a:pt x="1446" y="0"/>
                </a:lnTo>
                <a:lnTo>
                  <a:pt x="1442" y="1"/>
                </a:lnTo>
                <a:lnTo>
                  <a:pt x="1439" y="2"/>
                </a:lnTo>
                <a:lnTo>
                  <a:pt x="1436" y="6"/>
                </a:lnTo>
                <a:lnTo>
                  <a:pt x="1436" y="6"/>
                </a:lnTo>
                <a:lnTo>
                  <a:pt x="1434" y="8"/>
                </a:lnTo>
                <a:lnTo>
                  <a:pt x="1431" y="10"/>
                </a:lnTo>
                <a:lnTo>
                  <a:pt x="1423" y="11"/>
                </a:lnTo>
                <a:lnTo>
                  <a:pt x="1416" y="12"/>
                </a:lnTo>
                <a:lnTo>
                  <a:pt x="1408" y="14"/>
                </a:lnTo>
                <a:lnTo>
                  <a:pt x="1397" y="20"/>
                </a:lnTo>
                <a:lnTo>
                  <a:pt x="1384" y="30"/>
                </a:lnTo>
                <a:lnTo>
                  <a:pt x="1384" y="30"/>
                </a:lnTo>
                <a:lnTo>
                  <a:pt x="1362" y="48"/>
                </a:lnTo>
                <a:lnTo>
                  <a:pt x="1350" y="59"/>
                </a:lnTo>
                <a:lnTo>
                  <a:pt x="1346" y="64"/>
                </a:lnTo>
                <a:lnTo>
                  <a:pt x="1344" y="68"/>
                </a:lnTo>
                <a:lnTo>
                  <a:pt x="1340" y="78"/>
                </a:lnTo>
                <a:lnTo>
                  <a:pt x="1340" y="78"/>
                </a:lnTo>
                <a:lnTo>
                  <a:pt x="1336" y="92"/>
                </a:lnTo>
                <a:lnTo>
                  <a:pt x="1331" y="112"/>
                </a:lnTo>
                <a:lnTo>
                  <a:pt x="1321" y="155"/>
                </a:lnTo>
                <a:lnTo>
                  <a:pt x="1321" y="155"/>
                </a:lnTo>
                <a:lnTo>
                  <a:pt x="1309" y="203"/>
                </a:lnTo>
                <a:lnTo>
                  <a:pt x="1303" y="227"/>
                </a:lnTo>
                <a:lnTo>
                  <a:pt x="1297" y="251"/>
                </a:lnTo>
                <a:lnTo>
                  <a:pt x="1297" y="251"/>
                </a:lnTo>
                <a:lnTo>
                  <a:pt x="1288" y="299"/>
                </a:lnTo>
                <a:lnTo>
                  <a:pt x="1288" y="299"/>
                </a:lnTo>
                <a:lnTo>
                  <a:pt x="1283" y="300"/>
                </a:lnTo>
                <a:lnTo>
                  <a:pt x="1279" y="301"/>
                </a:lnTo>
                <a:lnTo>
                  <a:pt x="1273" y="303"/>
                </a:lnTo>
                <a:lnTo>
                  <a:pt x="1269" y="307"/>
                </a:lnTo>
                <a:lnTo>
                  <a:pt x="1264" y="312"/>
                </a:lnTo>
                <a:lnTo>
                  <a:pt x="1260" y="319"/>
                </a:lnTo>
                <a:lnTo>
                  <a:pt x="1259" y="327"/>
                </a:lnTo>
                <a:lnTo>
                  <a:pt x="1259" y="327"/>
                </a:lnTo>
                <a:lnTo>
                  <a:pt x="1255" y="363"/>
                </a:lnTo>
                <a:lnTo>
                  <a:pt x="1253" y="380"/>
                </a:lnTo>
                <a:lnTo>
                  <a:pt x="1249" y="395"/>
                </a:lnTo>
                <a:lnTo>
                  <a:pt x="1249" y="395"/>
                </a:lnTo>
                <a:lnTo>
                  <a:pt x="1240" y="429"/>
                </a:lnTo>
                <a:lnTo>
                  <a:pt x="1230" y="462"/>
                </a:lnTo>
                <a:lnTo>
                  <a:pt x="1230" y="462"/>
                </a:lnTo>
                <a:lnTo>
                  <a:pt x="1228" y="475"/>
                </a:lnTo>
                <a:lnTo>
                  <a:pt x="1227" y="488"/>
                </a:lnTo>
                <a:lnTo>
                  <a:pt x="1225" y="505"/>
                </a:lnTo>
                <a:lnTo>
                  <a:pt x="1225" y="505"/>
                </a:lnTo>
                <a:lnTo>
                  <a:pt x="1223" y="506"/>
                </a:lnTo>
                <a:lnTo>
                  <a:pt x="1212" y="509"/>
                </a:lnTo>
                <a:lnTo>
                  <a:pt x="1203" y="510"/>
                </a:lnTo>
                <a:lnTo>
                  <a:pt x="1191" y="511"/>
                </a:lnTo>
                <a:lnTo>
                  <a:pt x="1174" y="511"/>
                </a:lnTo>
                <a:lnTo>
                  <a:pt x="1154" y="510"/>
                </a:lnTo>
                <a:lnTo>
                  <a:pt x="1154" y="510"/>
                </a:lnTo>
                <a:lnTo>
                  <a:pt x="1106" y="509"/>
                </a:lnTo>
                <a:lnTo>
                  <a:pt x="1082" y="509"/>
                </a:lnTo>
                <a:lnTo>
                  <a:pt x="1059" y="510"/>
                </a:lnTo>
                <a:lnTo>
                  <a:pt x="1037" y="512"/>
                </a:lnTo>
                <a:lnTo>
                  <a:pt x="1019" y="516"/>
                </a:lnTo>
                <a:lnTo>
                  <a:pt x="1005" y="519"/>
                </a:lnTo>
                <a:lnTo>
                  <a:pt x="1000" y="522"/>
                </a:lnTo>
                <a:lnTo>
                  <a:pt x="996" y="524"/>
                </a:lnTo>
                <a:lnTo>
                  <a:pt x="996" y="524"/>
                </a:lnTo>
                <a:lnTo>
                  <a:pt x="976" y="541"/>
                </a:lnTo>
                <a:lnTo>
                  <a:pt x="951" y="564"/>
                </a:lnTo>
                <a:lnTo>
                  <a:pt x="926" y="587"/>
                </a:lnTo>
                <a:lnTo>
                  <a:pt x="909" y="601"/>
                </a:lnTo>
                <a:lnTo>
                  <a:pt x="909" y="601"/>
                </a:lnTo>
                <a:lnTo>
                  <a:pt x="904" y="602"/>
                </a:lnTo>
                <a:lnTo>
                  <a:pt x="897" y="603"/>
                </a:lnTo>
                <a:lnTo>
                  <a:pt x="876" y="602"/>
                </a:lnTo>
                <a:lnTo>
                  <a:pt x="846" y="600"/>
                </a:lnTo>
                <a:lnTo>
                  <a:pt x="811" y="596"/>
                </a:lnTo>
                <a:lnTo>
                  <a:pt x="775" y="591"/>
                </a:lnTo>
                <a:lnTo>
                  <a:pt x="740" y="584"/>
                </a:lnTo>
                <a:lnTo>
                  <a:pt x="712" y="578"/>
                </a:lnTo>
                <a:lnTo>
                  <a:pt x="689" y="572"/>
                </a:lnTo>
                <a:lnTo>
                  <a:pt x="689" y="572"/>
                </a:lnTo>
                <a:lnTo>
                  <a:pt x="672" y="566"/>
                </a:lnTo>
                <a:lnTo>
                  <a:pt x="657" y="559"/>
                </a:lnTo>
                <a:lnTo>
                  <a:pt x="642" y="552"/>
                </a:lnTo>
                <a:lnTo>
                  <a:pt x="629" y="543"/>
                </a:lnTo>
                <a:lnTo>
                  <a:pt x="618" y="537"/>
                </a:lnTo>
                <a:lnTo>
                  <a:pt x="610" y="530"/>
                </a:lnTo>
                <a:lnTo>
                  <a:pt x="605" y="524"/>
                </a:lnTo>
                <a:lnTo>
                  <a:pt x="603" y="519"/>
                </a:lnTo>
                <a:lnTo>
                  <a:pt x="603" y="519"/>
                </a:lnTo>
                <a:lnTo>
                  <a:pt x="603" y="516"/>
                </a:lnTo>
                <a:lnTo>
                  <a:pt x="603" y="511"/>
                </a:lnTo>
                <a:lnTo>
                  <a:pt x="604" y="506"/>
                </a:lnTo>
                <a:lnTo>
                  <a:pt x="604" y="500"/>
                </a:lnTo>
                <a:lnTo>
                  <a:pt x="601" y="493"/>
                </a:lnTo>
                <a:lnTo>
                  <a:pt x="598" y="483"/>
                </a:lnTo>
                <a:lnTo>
                  <a:pt x="593" y="471"/>
                </a:lnTo>
                <a:lnTo>
                  <a:pt x="583" y="457"/>
                </a:lnTo>
                <a:lnTo>
                  <a:pt x="583" y="457"/>
                </a:lnTo>
                <a:lnTo>
                  <a:pt x="574" y="440"/>
                </a:lnTo>
                <a:lnTo>
                  <a:pt x="566" y="423"/>
                </a:lnTo>
                <a:lnTo>
                  <a:pt x="551" y="392"/>
                </a:lnTo>
                <a:lnTo>
                  <a:pt x="544" y="379"/>
                </a:lnTo>
                <a:lnTo>
                  <a:pt x="537" y="368"/>
                </a:lnTo>
                <a:lnTo>
                  <a:pt x="533" y="363"/>
                </a:lnTo>
                <a:lnTo>
                  <a:pt x="530" y="360"/>
                </a:lnTo>
                <a:lnTo>
                  <a:pt x="526" y="357"/>
                </a:lnTo>
                <a:lnTo>
                  <a:pt x="521" y="356"/>
                </a:lnTo>
                <a:lnTo>
                  <a:pt x="521" y="356"/>
                </a:lnTo>
                <a:lnTo>
                  <a:pt x="513" y="355"/>
                </a:lnTo>
                <a:lnTo>
                  <a:pt x="507" y="355"/>
                </a:lnTo>
                <a:lnTo>
                  <a:pt x="501" y="354"/>
                </a:lnTo>
                <a:lnTo>
                  <a:pt x="496" y="353"/>
                </a:lnTo>
                <a:lnTo>
                  <a:pt x="491" y="349"/>
                </a:lnTo>
                <a:lnTo>
                  <a:pt x="486" y="343"/>
                </a:lnTo>
                <a:lnTo>
                  <a:pt x="480" y="332"/>
                </a:lnTo>
                <a:lnTo>
                  <a:pt x="473" y="318"/>
                </a:lnTo>
                <a:lnTo>
                  <a:pt x="473" y="318"/>
                </a:lnTo>
                <a:lnTo>
                  <a:pt x="460" y="290"/>
                </a:lnTo>
                <a:lnTo>
                  <a:pt x="455" y="281"/>
                </a:lnTo>
                <a:lnTo>
                  <a:pt x="449" y="272"/>
                </a:lnTo>
                <a:lnTo>
                  <a:pt x="443" y="266"/>
                </a:lnTo>
                <a:lnTo>
                  <a:pt x="435" y="260"/>
                </a:lnTo>
                <a:lnTo>
                  <a:pt x="411" y="246"/>
                </a:lnTo>
                <a:lnTo>
                  <a:pt x="411" y="246"/>
                </a:lnTo>
                <a:lnTo>
                  <a:pt x="404" y="242"/>
                </a:lnTo>
                <a:lnTo>
                  <a:pt x="395" y="239"/>
                </a:lnTo>
                <a:lnTo>
                  <a:pt x="379" y="235"/>
                </a:lnTo>
                <a:lnTo>
                  <a:pt x="363" y="233"/>
                </a:lnTo>
                <a:lnTo>
                  <a:pt x="349" y="233"/>
                </a:lnTo>
                <a:lnTo>
                  <a:pt x="336" y="234"/>
                </a:lnTo>
                <a:lnTo>
                  <a:pt x="325" y="235"/>
                </a:lnTo>
                <a:lnTo>
                  <a:pt x="315" y="236"/>
                </a:lnTo>
                <a:lnTo>
                  <a:pt x="315" y="236"/>
                </a:lnTo>
                <a:lnTo>
                  <a:pt x="310" y="235"/>
                </a:lnTo>
                <a:lnTo>
                  <a:pt x="298" y="234"/>
                </a:lnTo>
                <a:lnTo>
                  <a:pt x="278" y="231"/>
                </a:lnTo>
                <a:lnTo>
                  <a:pt x="253" y="231"/>
                </a:lnTo>
                <a:lnTo>
                  <a:pt x="253" y="231"/>
                </a:lnTo>
                <a:lnTo>
                  <a:pt x="241" y="233"/>
                </a:lnTo>
                <a:lnTo>
                  <a:pt x="231" y="234"/>
                </a:lnTo>
                <a:lnTo>
                  <a:pt x="224" y="236"/>
                </a:lnTo>
                <a:lnTo>
                  <a:pt x="217" y="239"/>
                </a:lnTo>
                <a:lnTo>
                  <a:pt x="206" y="248"/>
                </a:lnTo>
                <a:lnTo>
                  <a:pt x="191" y="260"/>
                </a:lnTo>
                <a:lnTo>
                  <a:pt x="191" y="260"/>
                </a:lnTo>
                <a:lnTo>
                  <a:pt x="174" y="273"/>
                </a:lnTo>
                <a:lnTo>
                  <a:pt x="159" y="284"/>
                </a:lnTo>
                <a:lnTo>
                  <a:pt x="153" y="290"/>
                </a:lnTo>
                <a:lnTo>
                  <a:pt x="149" y="295"/>
                </a:lnTo>
                <a:lnTo>
                  <a:pt x="145" y="301"/>
                </a:lnTo>
                <a:lnTo>
                  <a:pt x="143" y="308"/>
                </a:lnTo>
                <a:lnTo>
                  <a:pt x="143" y="308"/>
                </a:lnTo>
                <a:lnTo>
                  <a:pt x="137" y="324"/>
                </a:lnTo>
                <a:lnTo>
                  <a:pt x="130" y="342"/>
                </a:lnTo>
                <a:lnTo>
                  <a:pt x="122" y="357"/>
                </a:lnTo>
                <a:lnTo>
                  <a:pt x="121" y="363"/>
                </a:lnTo>
                <a:lnTo>
                  <a:pt x="120" y="367"/>
                </a:lnTo>
                <a:lnTo>
                  <a:pt x="120" y="367"/>
                </a:lnTo>
                <a:lnTo>
                  <a:pt x="121" y="372"/>
                </a:lnTo>
                <a:lnTo>
                  <a:pt x="122" y="378"/>
                </a:lnTo>
                <a:lnTo>
                  <a:pt x="130" y="393"/>
                </a:lnTo>
                <a:lnTo>
                  <a:pt x="138" y="414"/>
                </a:lnTo>
                <a:lnTo>
                  <a:pt x="143" y="462"/>
                </a:lnTo>
                <a:lnTo>
                  <a:pt x="143" y="462"/>
                </a:lnTo>
                <a:lnTo>
                  <a:pt x="143" y="473"/>
                </a:lnTo>
                <a:lnTo>
                  <a:pt x="144" y="482"/>
                </a:lnTo>
                <a:lnTo>
                  <a:pt x="143" y="491"/>
                </a:lnTo>
                <a:lnTo>
                  <a:pt x="143" y="491"/>
                </a:lnTo>
                <a:lnTo>
                  <a:pt x="141" y="501"/>
                </a:lnTo>
                <a:lnTo>
                  <a:pt x="143" y="516"/>
                </a:lnTo>
                <a:lnTo>
                  <a:pt x="143" y="534"/>
                </a:lnTo>
                <a:lnTo>
                  <a:pt x="143" y="548"/>
                </a:lnTo>
                <a:lnTo>
                  <a:pt x="143" y="548"/>
                </a:lnTo>
                <a:lnTo>
                  <a:pt x="140" y="548"/>
                </a:lnTo>
                <a:lnTo>
                  <a:pt x="137" y="549"/>
                </a:lnTo>
                <a:lnTo>
                  <a:pt x="133" y="551"/>
                </a:lnTo>
                <a:lnTo>
                  <a:pt x="130" y="553"/>
                </a:lnTo>
                <a:lnTo>
                  <a:pt x="127" y="558"/>
                </a:lnTo>
                <a:lnTo>
                  <a:pt x="125" y="564"/>
                </a:lnTo>
                <a:lnTo>
                  <a:pt x="124" y="572"/>
                </a:lnTo>
                <a:lnTo>
                  <a:pt x="124" y="572"/>
                </a:lnTo>
                <a:lnTo>
                  <a:pt x="125" y="617"/>
                </a:lnTo>
                <a:lnTo>
                  <a:pt x="126" y="638"/>
                </a:lnTo>
                <a:lnTo>
                  <a:pt x="128" y="654"/>
                </a:lnTo>
                <a:lnTo>
                  <a:pt x="128" y="654"/>
                </a:lnTo>
                <a:lnTo>
                  <a:pt x="131" y="671"/>
                </a:lnTo>
                <a:lnTo>
                  <a:pt x="134" y="695"/>
                </a:lnTo>
                <a:lnTo>
                  <a:pt x="138" y="726"/>
                </a:lnTo>
                <a:lnTo>
                  <a:pt x="138" y="726"/>
                </a:lnTo>
                <a:lnTo>
                  <a:pt x="80" y="807"/>
                </a:lnTo>
                <a:lnTo>
                  <a:pt x="38" y="870"/>
                </a:lnTo>
                <a:lnTo>
                  <a:pt x="23" y="894"/>
                </a:lnTo>
                <a:lnTo>
                  <a:pt x="13" y="908"/>
                </a:lnTo>
                <a:lnTo>
                  <a:pt x="13" y="908"/>
                </a:lnTo>
                <a:lnTo>
                  <a:pt x="9" y="919"/>
                </a:lnTo>
                <a:lnTo>
                  <a:pt x="5" y="932"/>
                </a:lnTo>
                <a:lnTo>
                  <a:pt x="1" y="946"/>
                </a:lnTo>
                <a:lnTo>
                  <a:pt x="0" y="961"/>
                </a:lnTo>
                <a:lnTo>
                  <a:pt x="1" y="974"/>
                </a:lnTo>
                <a:lnTo>
                  <a:pt x="4" y="981"/>
                </a:lnTo>
                <a:lnTo>
                  <a:pt x="5" y="986"/>
                </a:lnTo>
                <a:lnTo>
                  <a:pt x="9" y="991"/>
                </a:lnTo>
                <a:lnTo>
                  <a:pt x="12" y="994"/>
                </a:lnTo>
                <a:lnTo>
                  <a:pt x="17" y="998"/>
                </a:lnTo>
                <a:lnTo>
                  <a:pt x="23" y="999"/>
                </a:lnTo>
                <a:lnTo>
                  <a:pt x="23" y="999"/>
                </a:lnTo>
                <a:lnTo>
                  <a:pt x="36" y="1000"/>
                </a:lnTo>
                <a:lnTo>
                  <a:pt x="49" y="1000"/>
                </a:lnTo>
                <a:lnTo>
                  <a:pt x="74" y="999"/>
                </a:lnTo>
                <a:lnTo>
                  <a:pt x="92" y="998"/>
                </a:lnTo>
                <a:lnTo>
                  <a:pt x="100" y="997"/>
                </a:lnTo>
                <a:lnTo>
                  <a:pt x="167" y="841"/>
                </a:lnTo>
                <a:close/>
                <a:moveTo>
                  <a:pt x="301" y="750"/>
                </a:moveTo>
                <a:lnTo>
                  <a:pt x="330" y="740"/>
                </a:lnTo>
                <a:lnTo>
                  <a:pt x="330" y="740"/>
                </a:lnTo>
                <a:lnTo>
                  <a:pt x="333" y="738"/>
                </a:lnTo>
                <a:lnTo>
                  <a:pt x="338" y="733"/>
                </a:lnTo>
                <a:lnTo>
                  <a:pt x="349" y="721"/>
                </a:lnTo>
                <a:lnTo>
                  <a:pt x="349" y="721"/>
                </a:lnTo>
                <a:lnTo>
                  <a:pt x="355" y="715"/>
                </a:lnTo>
                <a:lnTo>
                  <a:pt x="363" y="708"/>
                </a:lnTo>
                <a:lnTo>
                  <a:pt x="373" y="702"/>
                </a:lnTo>
                <a:lnTo>
                  <a:pt x="373" y="702"/>
                </a:lnTo>
                <a:lnTo>
                  <a:pt x="374" y="709"/>
                </a:lnTo>
                <a:lnTo>
                  <a:pt x="375" y="715"/>
                </a:lnTo>
                <a:lnTo>
                  <a:pt x="377" y="721"/>
                </a:lnTo>
                <a:lnTo>
                  <a:pt x="377" y="721"/>
                </a:lnTo>
                <a:lnTo>
                  <a:pt x="383" y="733"/>
                </a:lnTo>
                <a:lnTo>
                  <a:pt x="387" y="740"/>
                </a:lnTo>
                <a:lnTo>
                  <a:pt x="387" y="740"/>
                </a:lnTo>
                <a:lnTo>
                  <a:pt x="394" y="746"/>
                </a:lnTo>
                <a:lnTo>
                  <a:pt x="399" y="751"/>
                </a:lnTo>
                <a:lnTo>
                  <a:pt x="401" y="755"/>
                </a:lnTo>
                <a:lnTo>
                  <a:pt x="401" y="755"/>
                </a:lnTo>
                <a:lnTo>
                  <a:pt x="407" y="764"/>
                </a:lnTo>
                <a:lnTo>
                  <a:pt x="410" y="769"/>
                </a:lnTo>
                <a:lnTo>
                  <a:pt x="411" y="771"/>
                </a:lnTo>
                <a:lnTo>
                  <a:pt x="411" y="774"/>
                </a:lnTo>
                <a:lnTo>
                  <a:pt x="411" y="774"/>
                </a:lnTo>
                <a:lnTo>
                  <a:pt x="409" y="801"/>
                </a:lnTo>
                <a:lnTo>
                  <a:pt x="406" y="827"/>
                </a:lnTo>
                <a:lnTo>
                  <a:pt x="406" y="827"/>
                </a:lnTo>
                <a:lnTo>
                  <a:pt x="399" y="853"/>
                </a:lnTo>
                <a:lnTo>
                  <a:pt x="393" y="873"/>
                </a:lnTo>
                <a:lnTo>
                  <a:pt x="392" y="881"/>
                </a:lnTo>
                <a:lnTo>
                  <a:pt x="392" y="884"/>
                </a:lnTo>
                <a:lnTo>
                  <a:pt x="392" y="884"/>
                </a:lnTo>
                <a:lnTo>
                  <a:pt x="392" y="890"/>
                </a:lnTo>
                <a:lnTo>
                  <a:pt x="389" y="897"/>
                </a:lnTo>
                <a:lnTo>
                  <a:pt x="387" y="908"/>
                </a:lnTo>
                <a:lnTo>
                  <a:pt x="387" y="908"/>
                </a:lnTo>
                <a:lnTo>
                  <a:pt x="373" y="932"/>
                </a:lnTo>
                <a:lnTo>
                  <a:pt x="373" y="932"/>
                </a:lnTo>
                <a:lnTo>
                  <a:pt x="368" y="938"/>
                </a:lnTo>
                <a:lnTo>
                  <a:pt x="361" y="948"/>
                </a:lnTo>
                <a:lnTo>
                  <a:pt x="339" y="969"/>
                </a:lnTo>
                <a:lnTo>
                  <a:pt x="310" y="999"/>
                </a:lnTo>
                <a:lnTo>
                  <a:pt x="258" y="779"/>
                </a:lnTo>
                <a:lnTo>
                  <a:pt x="258" y="779"/>
                </a:lnTo>
                <a:lnTo>
                  <a:pt x="267" y="771"/>
                </a:lnTo>
                <a:lnTo>
                  <a:pt x="282" y="759"/>
                </a:lnTo>
                <a:lnTo>
                  <a:pt x="282" y="759"/>
                </a:lnTo>
                <a:lnTo>
                  <a:pt x="288" y="756"/>
                </a:lnTo>
                <a:lnTo>
                  <a:pt x="294" y="752"/>
                </a:lnTo>
                <a:lnTo>
                  <a:pt x="301" y="750"/>
                </a:lnTo>
                <a:lnTo>
                  <a:pt x="301" y="7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1C2C58D2-D7E1-43E4-8D70-21F795036ABC}"/>
              </a:ext>
            </a:extLst>
          </p:cNvPr>
          <p:cNvSpPr>
            <a:spLocks/>
          </p:cNvSpPr>
          <p:nvPr/>
        </p:nvSpPr>
        <p:spPr bwMode="auto">
          <a:xfrm>
            <a:off x="6630168" y="1506121"/>
            <a:ext cx="2597189" cy="1492056"/>
          </a:xfrm>
          <a:custGeom>
            <a:avLst/>
            <a:gdLst>
              <a:gd name="T0" fmla="*/ 1099 w 2054"/>
              <a:gd name="T1" fmla="*/ 350 h 1180"/>
              <a:gd name="T2" fmla="*/ 978 w 2054"/>
              <a:gd name="T3" fmla="*/ 397 h 1180"/>
              <a:gd name="T4" fmla="*/ 693 w 2054"/>
              <a:gd name="T5" fmla="*/ 391 h 1180"/>
              <a:gd name="T6" fmla="*/ 468 w 2054"/>
              <a:gd name="T7" fmla="*/ 473 h 1180"/>
              <a:gd name="T8" fmla="*/ 390 w 2054"/>
              <a:gd name="T9" fmla="*/ 415 h 1180"/>
              <a:gd name="T10" fmla="*/ 325 w 2054"/>
              <a:gd name="T11" fmla="*/ 411 h 1180"/>
              <a:gd name="T12" fmla="*/ 263 w 2054"/>
              <a:gd name="T13" fmla="*/ 394 h 1180"/>
              <a:gd name="T14" fmla="*/ 219 w 2054"/>
              <a:gd name="T15" fmla="*/ 418 h 1180"/>
              <a:gd name="T16" fmla="*/ 106 w 2054"/>
              <a:gd name="T17" fmla="*/ 467 h 1180"/>
              <a:gd name="T18" fmla="*/ 31 w 2054"/>
              <a:gd name="T19" fmla="*/ 514 h 1180"/>
              <a:gd name="T20" fmla="*/ 0 w 2054"/>
              <a:gd name="T21" fmla="*/ 608 h 1180"/>
              <a:gd name="T22" fmla="*/ 31 w 2054"/>
              <a:gd name="T23" fmla="*/ 678 h 1180"/>
              <a:gd name="T24" fmla="*/ 90 w 2054"/>
              <a:gd name="T25" fmla="*/ 744 h 1180"/>
              <a:gd name="T26" fmla="*/ 177 w 2054"/>
              <a:gd name="T27" fmla="*/ 779 h 1180"/>
              <a:gd name="T28" fmla="*/ 105 w 2054"/>
              <a:gd name="T29" fmla="*/ 816 h 1180"/>
              <a:gd name="T30" fmla="*/ 41 w 2054"/>
              <a:gd name="T31" fmla="*/ 858 h 1180"/>
              <a:gd name="T32" fmla="*/ 58 w 2054"/>
              <a:gd name="T33" fmla="*/ 921 h 1180"/>
              <a:gd name="T34" fmla="*/ 123 w 2054"/>
              <a:gd name="T35" fmla="*/ 907 h 1180"/>
              <a:gd name="T36" fmla="*/ 177 w 2054"/>
              <a:gd name="T37" fmla="*/ 911 h 1180"/>
              <a:gd name="T38" fmla="*/ 258 w 2054"/>
              <a:gd name="T39" fmla="*/ 882 h 1180"/>
              <a:gd name="T40" fmla="*/ 330 w 2054"/>
              <a:gd name="T41" fmla="*/ 923 h 1180"/>
              <a:gd name="T42" fmla="*/ 384 w 2054"/>
              <a:gd name="T43" fmla="*/ 902 h 1180"/>
              <a:gd name="T44" fmla="*/ 366 w 2054"/>
              <a:gd name="T45" fmla="*/ 826 h 1180"/>
              <a:gd name="T46" fmla="*/ 410 w 2054"/>
              <a:gd name="T47" fmla="*/ 812 h 1180"/>
              <a:gd name="T48" fmla="*/ 458 w 2054"/>
              <a:gd name="T49" fmla="*/ 847 h 1180"/>
              <a:gd name="T50" fmla="*/ 1010 w 2054"/>
              <a:gd name="T51" fmla="*/ 1041 h 1180"/>
              <a:gd name="T52" fmla="*/ 1074 w 2054"/>
              <a:gd name="T53" fmla="*/ 1128 h 1180"/>
              <a:gd name="T54" fmla="*/ 1112 w 2054"/>
              <a:gd name="T55" fmla="*/ 1166 h 1180"/>
              <a:gd name="T56" fmla="*/ 1164 w 2054"/>
              <a:gd name="T57" fmla="*/ 1178 h 1180"/>
              <a:gd name="T58" fmla="*/ 1172 w 2054"/>
              <a:gd name="T59" fmla="*/ 1137 h 1180"/>
              <a:gd name="T60" fmla="*/ 1221 w 2054"/>
              <a:gd name="T61" fmla="*/ 1162 h 1180"/>
              <a:gd name="T62" fmla="*/ 1215 w 2054"/>
              <a:gd name="T63" fmla="*/ 1112 h 1180"/>
              <a:gd name="T64" fmla="*/ 1258 w 2054"/>
              <a:gd name="T65" fmla="*/ 1149 h 1180"/>
              <a:gd name="T66" fmla="*/ 1260 w 2054"/>
              <a:gd name="T67" fmla="*/ 1086 h 1180"/>
              <a:gd name="T68" fmla="*/ 1275 w 2054"/>
              <a:gd name="T69" fmla="*/ 1062 h 1180"/>
              <a:gd name="T70" fmla="*/ 1194 w 2054"/>
              <a:gd name="T71" fmla="*/ 1021 h 1180"/>
              <a:gd name="T72" fmla="*/ 1122 w 2054"/>
              <a:gd name="T73" fmla="*/ 985 h 1180"/>
              <a:gd name="T74" fmla="*/ 979 w 2054"/>
              <a:gd name="T75" fmla="*/ 903 h 1180"/>
              <a:gd name="T76" fmla="*/ 1015 w 2054"/>
              <a:gd name="T77" fmla="*/ 775 h 1180"/>
              <a:gd name="T78" fmla="*/ 1224 w 2054"/>
              <a:gd name="T79" fmla="*/ 789 h 1180"/>
              <a:gd name="T80" fmla="*/ 1504 w 2054"/>
              <a:gd name="T81" fmla="*/ 742 h 1180"/>
              <a:gd name="T82" fmla="*/ 1592 w 2054"/>
              <a:gd name="T83" fmla="*/ 647 h 1180"/>
              <a:gd name="T84" fmla="*/ 1594 w 2054"/>
              <a:gd name="T85" fmla="*/ 588 h 1180"/>
              <a:gd name="T86" fmla="*/ 1654 w 2054"/>
              <a:gd name="T87" fmla="*/ 549 h 1180"/>
              <a:gd name="T88" fmla="*/ 1654 w 2054"/>
              <a:gd name="T89" fmla="*/ 583 h 1180"/>
              <a:gd name="T90" fmla="*/ 1647 w 2054"/>
              <a:gd name="T91" fmla="*/ 699 h 1180"/>
              <a:gd name="T92" fmla="*/ 1669 w 2054"/>
              <a:gd name="T93" fmla="*/ 760 h 1180"/>
              <a:gd name="T94" fmla="*/ 1730 w 2054"/>
              <a:gd name="T95" fmla="*/ 785 h 1180"/>
              <a:gd name="T96" fmla="*/ 1812 w 2054"/>
              <a:gd name="T97" fmla="*/ 765 h 1180"/>
              <a:gd name="T98" fmla="*/ 2000 w 2054"/>
              <a:gd name="T99" fmla="*/ 785 h 1180"/>
              <a:gd name="T100" fmla="*/ 2049 w 2054"/>
              <a:gd name="T101" fmla="*/ 739 h 1180"/>
              <a:gd name="T102" fmla="*/ 1978 w 2054"/>
              <a:gd name="T103" fmla="*/ 699 h 1180"/>
              <a:gd name="T104" fmla="*/ 1994 w 2054"/>
              <a:gd name="T105" fmla="*/ 667 h 1180"/>
              <a:gd name="T106" fmla="*/ 1931 w 2054"/>
              <a:gd name="T107" fmla="*/ 631 h 1180"/>
              <a:gd name="T108" fmla="*/ 1822 w 2054"/>
              <a:gd name="T109" fmla="*/ 570 h 1180"/>
              <a:gd name="T110" fmla="*/ 1753 w 2054"/>
              <a:gd name="T111" fmla="*/ 315 h 1180"/>
              <a:gd name="T112" fmla="*/ 1725 w 2054"/>
              <a:gd name="T113" fmla="*/ 109 h 1180"/>
              <a:gd name="T114" fmla="*/ 1638 w 2054"/>
              <a:gd name="T115" fmla="*/ 19 h 1180"/>
              <a:gd name="T116" fmla="*/ 1530 w 2054"/>
              <a:gd name="T117" fmla="*/ 17 h 1180"/>
              <a:gd name="T118" fmla="*/ 1383 w 2054"/>
              <a:gd name="T119" fmla="*/ 83 h 1180"/>
              <a:gd name="T120" fmla="*/ 1311 w 2054"/>
              <a:gd name="T121" fmla="*/ 216 h 1180"/>
              <a:gd name="T122" fmla="*/ 1219 w 2054"/>
              <a:gd name="T123" fmla="*/ 319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54" h="1180">
                <a:moveTo>
                  <a:pt x="1153" y="355"/>
                </a:moveTo>
                <a:lnTo>
                  <a:pt x="1153" y="355"/>
                </a:lnTo>
                <a:lnTo>
                  <a:pt x="1149" y="351"/>
                </a:lnTo>
                <a:lnTo>
                  <a:pt x="1137" y="345"/>
                </a:lnTo>
                <a:lnTo>
                  <a:pt x="1131" y="342"/>
                </a:lnTo>
                <a:lnTo>
                  <a:pt x="1123" y="341"/>
                </a:lnTo>
                <a:lnTo>
                  <a:pt x="1114" y="341"/>
                </a:lnTo>
                <a:lnTo>
                  <a:pt x="1107" y="345"/>
                </a:lnTo>
                <a:lnTo>
                  <a:pt x="1107" y="345"/>
                </a:lnTo>
                <a:lnTo>
                  <a:pt x="1099" y="350"/>
                </a:lnTo>
                <a:lnTo>
                  <a:pt x="1093" y="355"/>
                </a:lnTo>
                <a:lnTo>
                  <a:pt x="1083" y="364"/>
                </a:lnTo>
                <a:lnTo>
                  <a:pt x="1075" y="369"/>
                </a:lnTo>
                <a:lnTo>
                  <a:pt x="1067" y="373"/>
                </a:lnTo>
                <a:lnTo>
                  <a:pt x="1058" y="377"/>
                </a:lnTo>
                <a:lnTo>
                  <a:pt x="1045" y="380"/>
                </a:lnTo>
                <a:lnTo>
                  <a:pt x="1045" y="380"/>
                </a:lnTo>
                <a:lnTo>
                  <a:pt x="1020" y="388"/>
                </a:lnTo>
                <a:lnTo>
                  <a:pt x="993" y="394"/>
                </a:lnTo>
                <a:lnTo>
                  <a:pt x="978" y="397"/>
                </a:lnTo>
                <a:lnTo>
                  <a:pt x="959" y="400"/>
                </a:lnTo>
                <a:lnTo>
                  <a:pt x="936" y="401"/>
                </a:lnTo>
                <a:lnTo>
                  <a:pt x="907" y="401"/>
                </a:lnTo>
                <a:lnTo>
                  <a:pt x="907" y="401"/>
                </a:lnTo>
                <a:lnTo>
                  <a:pt x="877" y="400"/>
                </a:lnTo>
                <a:lnTo>
                  <a:pt x="846" y="398"/>
                </a:lnTo>
                <a:lnTo>
                  <a:pt x="786" y="393"/>
                </a:lnTo>
                <a:lnTo>
                  <a:pt x="734" y="389"/>
                </a:lnTo>
                <a:lnTo>
                  <a:pt x="711" y="389"/>
                </a:lnTo>
                <a:lnTo>
                  <a:pt x="693" y="391"/>
                </a:lnTo>
                <a:lnTo>
                  <a:pt x="693" y="391"/>
                </a:lnTo>
                <a:lnTo>
                  <a:pt x="654" y="397"/>
                </a:lnTo>
                <a:lnTo>
                  <a:pt x="610" y="406"/>
                </a:lnTo>
                <a:lnTo>
                  <a:pt x="587" y="411"/>
                </a:lnTo>
                <a:lnTo>
                  <a:pt x="566" y="418"/>
                </a:lnTo>
                <a:lnTo>
                  <a:pt x="548" y="424"/>
                </a:lnTo>
                <a:lnTo>
                  <a:pt x="534" y="432"/>
                </a:lnTo>
                <a:lnTo>
                  <a:pt x="534" y="432"/>
                </a:lnTo>
                <a:lnTo>
                  <a:pt x="486" y="461"/>
                </a:lnTo>
                <a:lnTo>
                  <a:pt x="468" y="473"/>
                </a:lnTo>
                <a:lnTo>
                  <a:pt x="458" y="478"/>
                </a:lnTo>
                <a:lnTo>
                  <a:pt x="458" y="478"/>
                </a:lnTo>
                <a:lnTo>
                  <a:pt x="439" y="480"/>
                </a:lnTo>
                <a:lnTo>
                  <a:pt x="422" y="483"/>
                </a:lnTo>
                <a:lnTo>
                  <a:pt x="422" y="483"/>
                </a:lnTo>
                <a:lnTo>
                  <a:pt x="410" y="455"/>
                </a:lnTo>
                <a:lnTo>
                  <a:pt x="396" y="421"/>
                </a:lnTo>
                <a:lnTo>
                  <a:pt x="396" y="421"/>
                </a:lnTo>
                <a:lnTo>
                  <a:pt x="394" y="419"/>
                </a:lnTo>
                <a:lnTo>
                  <a:pt x="390" y="415"/>
                </a:lnTo>
                <a:lnTo>
                  <a:pt x="378" y="410"/>
                </a:lnTo>
                <a:lnTo>
                  <a:pt x="366" y="407"/>
                </a:lnTo>
                <a:lnTo>
                  <a:pt x="361" y="406"/>
                </a:lnTo>
                <a:lnTo>
                  <a:pt x="355" y="406"/>
                </a:lnTo>
                <a:lnTo>
                  <a:pt x="355" y="406"/>
                </a:lnTo>
                <a:lnTo>
                  <a:pt x="347" y="407"/>
                </a:lnTo>
                <a:lnTo>
                  <a:pt x="339" y="410"/>
                </a:lnTo>
                <a:lnTo>
                  <a:pt x="331" y="411"/>
                </a:lnTo>
                <a:lnTo>
                  <a:pt x="325" y="411"/>
                </a:lnTo>
                <a:lnTo>
                  <a:pt x="325" y="411"/>
                </a:lnTo>
                <a:lnTo>
                  <a:pt x="317" y="411"/>
                </a:lnTo>
                <a:lnTo>
                  <a:pt x="309" y="411"/>
                </a:lnTo>
                <a:lnTo>
                  <a:pt x="299" y="411"/>
                </a:lnTo>
                <a:lnTo>
                  <a:pt x="299" y="411"/>
                </a:lnTo>
                <a:lnTo>
                  <a:pt x="294" y="405"/>
                </a:lnTo>
                <a:lnTo>
                  <a:pt x="288" y="401"/>
                </a:lnTo>
                <a:lnTo>
                  <a:pt x="279" y="396"/>
                </a:lnTo>
                <a:lnTo>
                  <a:pt x="279" y="396"/>
                </a:lnTo>
                <a:lnTo>
                  <a:pt x="270" y="393"/>
                </a:lnTo>
                <a:lnTo>
                  <a:pt x="263" y="394"/>
                </a:lnTo>
                <a:lnTo>
                  <a:pt x="258" y="397"/>
                </a:lnTo>
                <a:lnTo>
                  <a:pt x="253" y="401"/>
                </a:lnTo>
                <a:lnTo>
                  <a:pt x="253" y="401"/>
                </a:lnTo>
                <a:lnTo>
                  <a:pt x="248" y="407"/>
                </a:lnTo>
                <a:lnTo>
                  <a:pt x="244" y="410"/>
                </a:lnTo>
                <a:lnTo>
                  <a:pt x="238" y="411"/>
                </a:lnTo>
                <a:lnTo>
                  <a:pt x="238" y="411"/>
                </a:lnTo>
                <a:lnTo>
                  <a:pt x="232" y="412"/>
                </a:lnTo>
                <a:lnTo>
                  <a:pt x="228" y="415"/>
                </a:lnTo>
                <a:lnTo>
                  <a:pt x="219" y="418"/>
                </a:lnTo>
                <a:lnTo>
                  <a:pt x="202" y="421"/>
                </a:lnTo>
                <a:lnTo>
                  <a:pt x="202" y="421"/>
                </a:lnTo>
                <a:lnTo>
                  <a:pt x="184" y="424"/>
                </a:lnTo>
                <a:lnTo>
                  <a:pt x="171" y="427"/>
                </a:lnTo>
                <a:lnTo>
                  <a:pt x="165" y="428"/>
                </a:lnTo>
                <a:lnTo>
                  <a:pt x="159" y="430"/>
                </a:lnTo>
                <a:lnTo>
                  <a:pt x="141" y="442"/>
                </a:lnTo>
                <a:lnTo>
                  <a:pt x="141" y="442"/>
                </a:lnTo>
                <a:lnTo>
                  <a:pt x="122" y="456"/>
                </a:lnTo>
                <a:lnTo>
                  <a:pt x="106" y="467"/>
                </a:lnTo>
                <a:lnTo>
                  <a:pt x="95" y="478"/>
                </a:lnTo>
                <a:lnTo>
                  <a:pt x="95" y="478"/>
                </a:lnTo>
                <a:lnTo>
                  <a:pt x="87" y="479"/>
                </a:lnTo>
                <a:lnTo>
                  <a:pt x="71" y="484"/>
                </a:lnTo>
                <a:lnTo>
                  <a:pt x="53" y="491"/>
                </a:lnTo>
                <a:lnTo>
                  <a:pt x="44" y="494"/>
                </a:lnTo>
                <a:lnTo>
                  <a:pt x="39" y="498"/>
                </a:lnTo>
                <a:lnTo>
                  <a:pt x="39" y="498"/>
                </a:lnTo>
                <a:lnTo>
                  <a:pt x="35" y="505"/>
                </a:lnTo>
                <a:lnTo>
                  <a:pt x="31" y="514"/>
                </a:lnTo>
                <a:lnTo>
                  <a:pt x="25" y="537"/>
                </a:lnTo>
                <a:lnTo>
                  <a:pt x="19" y="561"/>
                </a:lnTo>
                <a:lnTo>
                  <a:pt x="17" y="569"/>
                </a:lnTo>
                <a:lnTo>
                  <a:pt x="13" y="575"/>
                </a:lnTo>
                <a:lnTo>
                  <a:pt x="13" y="575"/>
                </a:lnTo>
                <a:lnTo>
                  <a:pt x="7" y="584"/>
                </a:lnTo>
                <a:lnTo>
                  <a:pt x="4" y="589"/>
                </a:lnTo>
                <a:lnTo>
                  <a:pt x="2" y="594"/>
                </a:lnTo>
                <a:lnTo>
                  <a:pt x="0" y="602"/>
                </a:lnTo>
                <a:lnTo>
                  <a:pt x="0" y="608"/>
                </a:lnTo>
                <a:lnTo>
                  <a:pt x="0" y="617"/>
                </a:lnTo>
                <a:lnTo>
                  <a:pt x="3" y="626"/>
                </a:lnTo>
                <a:lnTo>
                  <a:pt x="3" y="626"/>
                </a:lnTo>
                <a:lnTo>
                  <a:pt x="5" y="635"/>
                </a:lnTo>
                <a:lnTo>
                  <a:pt x="9" y="643"/>
                </a:lnTo>
                <a:lnTo>
                  <a:pt x="16" y="654"/>
                </a:lnTo>
                <a:lnTo>
                  <a:pt x="23" y="663"/>
                </a:lnTo>
                <a:lnTo>
                  <a:pt x="28" y="672"/>
                </a:lnTo>
                <a:lnTo>
                  <a:pt x="28" y="672"/>
                </a:lnTo>
                <a:lnTo>
                  <a:pt x="31" y="678"/>
                </a:lnTo>
                <a:lnTo>
                  <a:pt x="32" y="685"/>
                </a:lnTo>
                <a:lnTo>
                  <a:pt x="35" y="694"/>
                </a:lnTo>
                <a:lnTo>
                  <a:pt x="39" y="704"/>
                </a:lnTo>
                <a:lnTo>
                  <a:pt x="44" y="715"/>
                </a:lnTo>
                <a:lnTo>
                  <a:pt x="51" y="724"/>
                </a:lnTo>
                <a:lnTo>
                  <a:pt x="62" y="733"/>
                </a:lnTo>
                <a:lnTo>
                  <a:pt x="68" y="736"/>
                </a:lnTo>
                <a:lnTo>
                  <a:pt x="74" y="739"/>
                </a:lnTo>
                <a:lnTo>
                  <a:pt x="74" y="739"/>
                </a:lnTo>
                <a:lnTo>
                  <a:pt x="90" y="744"/>
                </a:lnTo>
                <a:lnTo>
                  <a:pt x="106" y="748"/>
                </a:lnTo>
                <a:lnTo>
                  <a:pt x="140" y="754"/>
                </a:lnTo>
                <a:lnTo>
                  <a:pt x="154" y="758"/>
                </a:lnTo>
                <a:lnTo>
                  <a:pt x="165" y="762"/>
                </a:lnTo>
                <a:lnTo>
                  <a:pt x="169" y="765"/>
                </a:lnTo>
                <a:lnTo>
                  <a:pt x="173" y="767"/>
                </a:lnTo>
                <a:lnTo>
                  <a:pt x="175" y="771"/>
                </a:lnTo>
                <a:lnTo>
                  <a:pt x="177" y="775"/>
                </a:lnTo>
                <a:lnTo>
                  <a:pt x="177" y="775"/>
                </a:lnTo>
                <a:lnTo>
                  <a:pt x="177" y="779"/>
                </a:lnTo>
                <a:lnTo>
                  <a:pt x="175" y="783"/>
                </a:lnTo>
                <a:lnTo>
                  <a:pt x="174" y="786"/>
                </a:lnTo>
                <a:lnTo>
                  <a:pt x="171" y="790"/>
                </a:lnTo>
                <a:lnTo>
                  <a:pt x="163" y="797"/>
                </a:lnTo>
                <a:lnTo>
                  <a:pt x="152" y="802"/>
                </a:lnTo>
                <a:lnTo>
                  <a:pt x="141" y="807"/>
                </a:lnTo>
                <a:lnTo>
                  <a:pt x="128" y="811"/>
                </a:lnTo>
                <a:lnTo>
                  <a:pt x="117" y="813"/>
                </a:lnTo>
                <a:lnTo>
                  <a:pt x="105" y="816"/>
                </a:lnTo>
                <a:lnTo>
                  <a:pt x="105" y="816"/>
                </a:lnTo>
                <a:lnTo>
                  <a:pt x="82" y="818"/>
                </a:lnTo>
                <a:lnTo>
                  <a:pt x="59" y="820"/>
                </a:lnTo>
                <a:lnTo>
                  <a:pt x="33" y="821"/>
                </a:lnTo>
                <a:lnTo>
                  <a:pt x="90" y="841"/>
                </a:lnTo>
                <a:lnTo>
                  <a:pt x="90" y="841"/>
                </a:lnTo>
                <a:lnTo>
                  <a:pt x="83" y="841"/>
                </a:lnTo>
                <a:lnTo>
                  <a:pt x="68" y="844"/>
                </a:lnTo>
                <a:lnTo>
                  <a:pt x="59" y="848"/>
                </a:lnTo>
                <a:lnTo>
                  <a:pt x="49" y="852"/>
                </a:lnTo>
                <a:lnTo>
                  <a:pt x="41" y="858"/>
                </a:lnTo>
                <a:lnTo>
                  <a:pt x="33" y="867"/>
                </a:lnTo>
                <a:lnTo>
                  <a:pt x="33" y="867"/>
                </a:lnTo>
                <a:lnTo>
                  <a:pt x="31" y="872"/>
                </a:lnTo>
                <a:lnTo>
                  <a:pt x="30" y="877"/>
                </a:lnTo>
                <a:lnTo>
                  <a:pt x="30" y="882"/>
                </a:lnTo>
                <a:lnTo>
                  <a:pt x="30" y="888"/>
                </a:lnTo>
                <a:lnTo>
                  <a:pt x="33" y="897"/>
                </a:lnTo>
                <a:lnTo>
                  <a:pt x="41" y="906"/>
                </a:lnTo>
                <a:lnTo>
                  <a:pt x="49" y="914"/>
                </a:lnTo>
                <a:lnTo>
                  <a:pt x="58" y="921"/>
                </a:lnTo>
                <a:lnTo>
                  <a:pt x="67" y="926"/>
                </a:lnTo>
                <a:lnTo>
                  <a:pt x="74" y="929"/>
                </a:lnTo>
                <a:lnTo>
                  <a:pt x="74" y="929"/>
                </a:lnTo>
                <a:lnTo>
                  <a:pt x="100" y="932"/>
                </a:lnTo>
                <a:lnTo>
                  <a:pt x="110" y="934"/>
                </a:lnTo>
                <a:lnTo>
                  <a:pt x="110" y="923"/>
                </a:lnTo>
                <a:lnTo>
                  <a:pt x="110" y="923"/>
                </a:lnTo>
                <a:lnTo>
                  <a:pt x="113" y="918"/>
                </a:lnTo>
                <a:lnTo>
                  <a:pt x="119" y="911"/>
                </a:lnTo>
                <a:lnTo>
                  <a:pt x="123" y="907"/>
                </a:lnTo>
                <a:lnTo>
                  <a:pt x="129" y="903"/>
                </a:lnTo>
                <a:lnTo>
                  <a:pt x="137" y="900"/>
                </a:lnTo>
                <a:lnTo>
                  <a:pt x="146" y="898"/>
                </a:lnTo>
                <a:lnTo>
                  <a:pt x="146" y="898"/>
                </a:lnTo>
                <a:lnTo>
                  <a:pt x="154" y="898"/>
                </a:lnTo>
                <a:lnTo>
                  <a:pt x="160" y="899"/>
                </a:lnTo>
                <a:lnTo>
                  <a:pt x="164" y="902"/>
                </a:lnTo>
                <a:lnTo>
                  <a:pt x="168" y="904"/>
                </a:lnTo>
                <a:lnTo>
                  <a:pt x="171" y="908"/>
                </a:lnTo>
                <a:lnTo>
                  <a:pt x="177" y="911"/>
                </a:lnTo>
                <a:lnTo>
                  <a:pt x="183" y="913"/>
                </a:lnTo>
                <a:lnTo>
                  <a:pt x="192" y="913"/>
                </a:lnTo>
                <a:lnTo>
                  <a:pt x="192" y="913"/>
                </a:lnTo>
                <a:lnTo>
                  <a:pt x="203" y="912"/>
                </a:lnTo>
                <a:lnTo>
                  <a:pt x="214" y="908"/>
                </a:lnTo>
                <a:lnTo>
                  <a:pt x="225" y="903"/>
                </a:lnTo>
                <a:lnTo>
                  <a:pt x="235" y="898"/>
                </a:lnTo>
                <a:lnTo>
                  <a:pt x="252" y="888"/>
                </a:lnTo>
                <a:lnTo>
                  <a:pt x="258" y="882"/>
                </a:lnTo>
                <a:lnTo>
                  <a:pt x="258" y="882"/>
                </a:lnTo>
                <a:lnTo>
                  <a:pt x="261" y="894"/>
                </a:lnTo>
                <a:lnTo>
                  <a:pt x="263" y="904"/>
                </a:lnTo>
                <a:lnTo>
                  <a:pt x="269" y="913"/>
                </a:lnTo>
                <a:lnTo>
                  <a:pt x="269" y="913"/>
                </a:lnTo>
                <a:lnTo>
                  <a:pt x="274" y="917"/>
                </a:lnTo>
                <a:lnTo>
                  <a:pt x="281" y="920"/>
                </a:lnTo>
                <a:lnTo>
                  <a:pt x="292" y="921"/>
                </a:lnTo>
                <a:lnTo>
                  <a:pt x="302" y="922"/>
                </a:lnTo>
                <a:lnTo>
                  <a:pt x="321" y="923"/>
                </a:lnTo>
                <a:lnTo>
                  <a:pt x="330" y="923"/>
                </a:lnTo>
                <a:lnTo>
                  <a:pt x="330" y="898"/>
                </a:lnTo>
                <a:lnTo>
                  <a:pt x="345" y="882"/>
                </a:lnTo>
                <a:lnTo>
                  <a:pt x="345" y="882"/>
                </a:lnTo>
                <a:lnTo>
                  <a:pt x="345" y="882"/>
                </a:lnTo>
                <a:lnTo>
                  <a:pt x="345" y="882"/>
                </a:lnTo>
                <a:lnTo>
                  <a:pt x="361" y="893"/>
                </a:lnTo>
                <a:lnTo>
                  <a:pt x="361" y="893"/>
                </a:lnTo>
                <a:lnTo>
                  <a:pt x="368" y="897"/>
                </a:lnTo>
                <a:lnTo>
                  <a:pt x="376" y="899"/>
                </a:lnTo>
                <a:lnTo>
                  <a:pt x="384" y="902"/>
                </a:lnTo>
                <a:lnTo>
                  <a:pt x="391" y="903"/>
                </a:lnTo>
                <a:lnTo>
                  <a:pt x="403" y="903"/>
                </a:lnTo>
                <a:lnTo>
                  <a:pt x="407" y="903"/>
                </a:lnTo>
                <a:lnTo>
                  <a:pt x="407" y="903"/>
                </a:lnTo>
                <a:lnTo>
                  <a:pt x="371" y="862"/>
                </a:lnTo>
                <a:lnTo>
                  <a:pt x="371" y="862"/>
                </a:lnTo>
                <a:lnTo>
                  <a:pt x="370" y="859"/>
                </a:lnTo>
                <a:lnTo>
                  <a:pt x="368" y="854"/>
                </a:lnTo>
                <a:lnTo>
                  <a:pt x="367" y="844"/>
                </a:lnTo>
                <a:lnTo>
                  <a:pt x="366" y="826"/>
                </a:lnTo>
                <a:lnTo>
                  <a:pt x="366" y="826"/>
                </a:lnTo>
                <a:lnTo>
                  <a:pt x="367" y="824"/>
                </a:lnTo>
                <a:lnTo>
                  <a:pt x="370" y="821"/>
                </a:lnTo>
                <a:lnTo>
                  <a:pt x="378" y="815"/>
                </a:lnTo>
                <a:lnTo>
                  <a:pt x="385" y="812"/>
                </a:lnTo>
                <a:lnTo>
                  <a:pt x="390" y="811"/>
                </a:lnTo>
                <a:lnTo>
                  <a:pt x="396" y="809"/>
                </a:lnTo>
                <a:lnTo>
                  <a:pt x="401" y="811"/>
                </a:lnTo>
                <a:lnTo>
                  <a:pt x="401" y="811"/>
                </a:lnTo>
                <a:lnTo>
                  <a:pt x="410" y="812"/>
                </a:lnTo>
                <a:lnTo>
                  <a:pt x="419" y="812"/>
                </a:lnTo>
                <a:lnTo>
                  <a:pt x="427" y="811"/>
                </a:lnTo>
                <a:lnTo>
                  <a:pt x="427" y="811"/>
                </a:lnTo>
                <a:lnTo>
                  <a:pt x="430" y="815"/>
                </a:lnTo>
                <a:lnTo>
                  <a:pt x="435" y="825"/>
                </a:lnTo>
                <a:lnTo>
                  <a:pt x="439" y="830"/>
                </a:lnTo>
                <a:lnTo>
                  <a:pt x="445" y="836"/>
                </a:lnTo>
                <a:lnTo>
                  <a:pt x="450" y="841"/>
                </a:lnTo>
                <a:lnTo>
                  <a:pt x="458" y="847"/>
                </a:lnTo>
                <a:lnTo>
                  <a:pt x="458" y="847"/>
                </a:lnTo>
                <a:lnTo>
                  <a:pt x="469" y="852"/>
                </a:lnTo>
                <a:lnTo>
                  <a:pt x="487" y="859"/>
                </a:lnTo>
                <a:lnTo>
                  <a:pt x="533" y="877"/>
                </a:lnTo>
                <a:lnTo>
                  <a:pt x="601" y="903"/>
                </a:lnTo>
                <a:lnTo>
                  <a:pt x="601" y="903"/>
                </a:lnTo>
                <a:lnTo>
                  <a:pt x="785" y="959"/>
                </a:lnTo>
                <a:lnTo>
                  <a:pt x="918" y="1026"/>
                </a:lnTo>
                <a:lnTo>
                  <a:pt x="933" y="1011"/>
                </a:lnTo>
                <a:lnTo>
                  <a:pt x="1010" y="1041"/>
                </a:lnTo>
                <a:lnTo>
                  <a:pt x="1010" y="1041"/>
                </a:lnTo>
                <a:lnTo>
                  <a:pt x="1012" y="1058"/>
                </a:lnTo>
                <a:lnTo>
                  <a:pt x="1015" y="1072"/>
                </a:lnTo>
                <a:lnTo>
                  <a:pt x="1017" y="1078"/>
                </a:lnTo>
                <a:lnTo>
                  <a:pt x="1020" y="1082"/>
                </a:lnTo>
                <a:lnTo>
                  <a:pt x="1020" y="1082"/>
                </a:lnTo>
                <a:lnTo>
                  <a:pt x="1031" y="1091"/>
                </a:lnTo>
                <a:lnTo>
                  <a:pt x="1048" y="1104"/>
                </a:lnTo>
                <a:lnTo>
                  <a:pt x="1071" y="1118"/>
                </a:lnTo>
                <a:lnTo>
                  <a:pt x="1071" y="1118"/>
                </a:lnTo>
                <a:lnTo>
                  <a:pt x="1074" y="1128"/>
                </a:lnTo>
                <a:lnTo>
                  <a:pt x="1083" y="1151"/>
                </a:lnTo>
                <a:lnTo>
                  <a:pt x="1086" y="1163"/>
                </a:lnTo>
                <a:lnTo>
                  <a:pt x="1091" y="1173"/>
                </a:lnTo>
                <a:lnTo>
                  <a:pt x="1097" y="1180"/>
                </a:lnTo>
                <a:lnTo>
                  <a:pt x="1099" y="1180"/>
                </a:lnTo>
                <a:lnTo>
                  <a:pt x="1102" y="1180"/>
                </a:lnTo>
                <a:lnTo>
                  <a:pt x="1102" y="1180"/>
                </a:lnTo>
                <a:lnTo>
                  <a:pt x="1108" y="1174"/>
                </a:lnTo>
                <a:lnTo>
                  <a:pt x="1111" y="1169"/>
                </a:lnTo>
                <a:lnTo>
                  <a:pt x="1112" y="1166"/>
                </a:lnTo>
                <a:lnTo>
                  <a:pt x="1112" y="1164"/>
                </a:lnTo>
                <a:lnTo>
                  <a:pt x="1097" y="1103"/>
                </a:lnTo>
                <a:lnTo>
                  <a:pt x="1097" y="1103"/>
                </a:lnTo>
                <a:lnTo>
                  <a:pt x="1126" y="1141"/>
                </a:lnTo>
                <a:lnTo>
                  <a:pt x="1149" y="1168"/>
                </a:lnTo>
                <a:lnTo>
                  <a:pt x="1158" y="1177"/>
                </a:lnTo>
                <a:lnTo>
                  <a:pt x="1160" y="1178"/>
                </a:lnTo>
                <a:lnTo>
                  <a:pt x="1163" y="1180"/>
                </a:lnTo>
                <a:lnTo>
                  <a:pt x="1163" y="1180"/>
                </a:lnTo>
                <a:lnTo>
                  <a:pt x="1164" y="1178"/>
                </a:lnTo>
                <a:lnTo>
                  <a:pt x="1164" y="1174"/>
                </a:lnTo>
                <a:lnTo>
                  <a:pt x="1162" y="1164"/>
                </a:lnTo>
                <a:lnTo>
                  <a:pt x="1152" y="1131"/>
                </a:lnTo>
                <a:lnTo>
                  <a:pt x="1140" y="1099"/>
                </a:lnTo>
                <a:lnTo>
                  <a:pt x="1137" y="1090"/>
                </a:lnTo>
                <a:lnTo>
                  <a:pt x="1137" y="1087"/>
                </a:lnTo>
                <a:lnTo>
                  <a:pt x="1137" y="1087"/>
                </a:lnTo>
                <a:lnTo>
                  <a:pt x="1137" y="1087"/>
                </a:lnTo>
                <a:lnTo>
                  <a:pt x="1150" y="1104"/>
                </a:lnTo>
                <a:lnTo>
                  <a:pt x="1172" y="1137"/>
                </a:lnTo>
                <a:lnTo>
                  <a:pt x="1185" y="1154"/>
                </a:lnTo>
                <a:lnTo>
                  <a:pt x="1195" y="1168"/>
                </a:lnTo>
                <a:lnTo>
                  <a:pt x="1204" y="1177"/>
                </a:lnTo>
                <a:lnTo>
                  <a:pt x="1206" y="1180"/>
                </a:lnTo>
                <a:lnTo>
                  <a:pt x="1209" y="1180"/>
                </a:lnTo>
                <a:lnTo>
                  <a:pt x="1209" y="1180"/>
                </a:lnTo>
                <a:lnTo>
                  <a:pt x="1214" y="1176"/>
                </a:lnTo>
                <a:lnTo>
                  <a:pt x="1218" y="1169"/>
                </a:lnTo>
                <a:lnTo>
                  <a:pt x="1221" y="1164"/>
                </a:lnTo>
                <a:lnTo>
                  <a:pt x="1221" y="1162"/>
                </a:lnTo>
                <a:lnTo>
                  <a:pt x="1219" y="1159"/>
                </a:lnTo>
                <a:lnTo>
                  <a:pt x="1219" y="1159"/>
                </a:lnTo>
                <a:lnTo>
                  <a:pt x="1173" y="1072"/>
                </a:lnTo>
                <a:lnTo>
                  <a:pt x="1173" y="1072"/>
                </a:lnTo>
                <a:lnTo>
                  <a:pt x="1194" y="1087"/>
                </a:lnTo>
                <a:lnTo>
                  <a:pt x="1208" y="1099"/>
                </a:lnTo>
                <a:lnTo>
                  <a:pt x="1212" y="1104"/>
                </a:lnTo>
                <a:lnTo>
                  <a:pt x="1214" y="1108"/>
                </a:lnTo>
                <a:lnTo>
                  <a:pt x="1214" y="1108"/>
                </a:lnTo>
                <a:lnTo>
                  <a:pt x="1215" y="1112"/>
                </a:lnTo>
                <a:lnTo>
                  <a:pt x="1219" y="1119"/>
                </a:lnTo>
                <a:lnTo>
                  <a:pt x="1231" y="1135"/>
                </a:lnTo>
                <a:lnTo>
                  <a:pt x="1242" y="1149"/>
                </a:lnTo>
                <a:lnTo>
                  <a:pt x="1247" y="1154"/>
                </a:lnTo>
                <a:lnTo>
                  <a:pt x="1249" y="1154"/>
                </a:lnTo>
                <a:lnTo>
                  <a:pt x="1250" y="1154"/>
                </a:lnTo>
                <a:lnTo>
                  <a:pt x="1250" y="1154"/>
                </a:lnTo>
                <a:lnTo>
                  <a:pt x="1254" y="1153"/>
                </a:lnTo>
                <a:lnTo>
                  <a:pt x="1256" y="1150"/>
                </a:lnTo>
                <a:lnTo>
                  <a:pt x="1258" y="1149"/>
                </a:lnTo>
                <a:lnTo>
                  <a:pt x="1258" y="1148"/>
                </a:lnTo>
                <a:lnTo>
                  <a:pt x="1255" y="1139"/>
                </a:lnTo>
                <a:lnTo>
                  <a:pt x="1255" y="1139"/>
                </a:lnTo>
                <a:lnTo>
                  <a:pt x="1240" y="1104"/>
                </a:lnTo>
                <a:lnTo>
                  <a:pt x="1229" y="1082"/>
                </a:lnTo>
                <a:lnTo>
                  <a:pt x="1229" y="1082"/>
                </a:lnTo>
                <a:lnTo>
                  <a:pt x="1235" y="1084"/>
                </a:lnTo>
                <a:lnTo>
                  <a:pt x="1247" y="1086"/>
                </a:lnTo>
                <a:lnTo>
                  <a:pt x="1254" y="1086"/>
                </a:lnTo>
                <a:lnTo>
                  <a:pt x="1260" y="1086"/>
                </a:lnTo>
                <a:lnTo>
                  <a:pt x="1267" y="1085"/>
                </a:lnTo>
                <a:lnTo>
                  <a:pt x="1270" y="1082"/>
                </a:lnTo>
                <a:lnTo>
                  <a:pt x="1270" y="1082"/>
                </a:lnTo>
                <a:lnTo>
                  <a:pt x="1277" y="1076"/>
                </a:lnTo>
                <a:lnTo>
                  <a:pt x="1281" y="1069"/>
                </a:lnTo>
                <a:lnTo>
                  <a:pt x="1282" y="1068"/>
                </a:lnTo>
                <a:lnTo>
                  <a:pt x="1282" y="1066"/>
                </a:lnTo>
                <a:lnTo>
                  <a:pt x="1279" y="1063"/>
                </a:lnTo>
                <a:lnTo>
                  <a:pt x="1275" y="1062"/>
                </a:lnTo>
                <a:lnTo>
                  <a:pt x="1275" y="1062"/>
                </a:lnTo>
                <a:lnTo>
                  <a:pt x="1270" y="1060"/>
                </a:lnTo>
                <a:lnTo>
                  <a:pt x="1265" y="1060"/>
                </a:lnTo>
                <a:lnTo>
                  <a:pt x="1256" y="1060"/>
                </a:lnTo>
                <a:lnTo>
                  <a:pt x="1249" y="1060"/>
                </a:lnTo>
                <a:lnTo>
                  <a:pt x="1244" y="1059"/>
                </a:lnTo>
                <a:lnTo>
                  <a:pt x="1240" y="1057"/>
                </a:lnTo>
                <a:lnTo>
                  <a:pt x="1240" y="1057"/>
                </a:lnTo>
                <a:lnTo>
                  <a:pt x="1219" y="1040"/>
                </a:lnTo>
                <a:lnTo>
                  <a:pt x="1194" y="1021"/>
                </a:lnTo>
                <a:lnTo>
                  <a:pt x="1194" y="1021"/>
                </a:lnTo>
                <a:lnTo>
                  <a:pt x="1185" y="1014"/>
                </a:lnTo>
                <a:lnTo>
                  <a:pt x="1178" y="1009"/>
                </a:lnTo>
                <a:lnTo>
                  <a:pt x="1172" y="1005"/>
                </a:lnTo>
                <a:lnTo>
                  <a:pt x="1158" y="1000"/>
                </a:lnTo>
                <a:lnTo>
                  <a:pt x="1158" y="1000"/>
                </a:lnTo>
                <a:lnTo>
                  <a:pt x="1143" y="994"/>
                </a:lnTo>
                <a:lnTo>
                  <a:pt x="1132" y="989"/>
                </a:lnTo>
                <a:lnTo>
                  <a:pt x="1126" y="986"/>
                </a:lnTo>
                <a:lnTo>
                  <a:pt x="1122" y="985"/>
                </a:lnTo>
                <a:lnTo>
                  <a:pt x="1122" y="985"/>
                </a:lnTo>
                <a:lnTo>
                  <a:pt x="1116" y="984"/>
                </a:lnTo>
                <a:lnTo>
                  <a:pt x="1103" y="981"/>
                </a:lnTo>
                <a:lnTo>
                  <a:pt x="1081" y="975"/>
                </a:lnTo>
                <a:lnTo>
                  <a:pt x="1081" y="975"/>
                </a:lnTo>
                <a:lnTo>
                  <a:pt x="1034" y="954"/>
                </a:lnTo>
                <a:lnTo>
                  <a:pt x="989" y="934"/>
                </a:lnTo>
                <a:lnTo>
                  <a:pt x="999" y="913"/>
                </a:lnTo>
                <a:lnTo>
                  <a:pt x="999" y="913"/>
                </a:lnTo>
                <a:lnTo>
                  <a:pt x="994" y="911"/>
                </a:lnTo>
                <a:lnTo>
                  <a:pt x="979" y="903"/>
                </a:lnTo>
                <a:lnTo>
                  <a:pt x="930" y="884"/>
                </a:lnTo>
                <a:lnTo>
                  <a:pt x="861" y="857"/>
                </a:lnTo>
                <a:lnTo>
                  <a:pt x="764" y="795"/>
                </a:lnTo>
                <a:lnTo>
                  <a:pt x="887" y="754"/>
                </a:lnTo>
                <a:lnTo>
                  <a:pt x="887" y="754"/>
                </a:lnTo>
                <a:lnTo>
                  <a:pt x="938" y="761"/>
                </a:lnTo>
                <a:lnTo>
                  <a:pt x="980" y="767"/>
                </a:lnTo>
                <a:lnTo>
                  <a:pt x="999" y="771"/>
                </a:lnTo>
                <a:lnTo>
                  <a:pt x="1015" y="775"/>
                </a:lnTo>
                <a:lnTo>
                  <a:pt x="1015" y="775"/>
                </a:lnTo>
                <a:lnTo>
                  <a:pt x="1045" y="783"/>
                </a:lnTo>
                <a:lnTo>
                  <a:pt x="1077" y="788"/>
                </a:lnTo>
                <a:lnTo>
                  <a:pt x="1122" y="795"/>
                </a:lnTo>
                <a:lnTo>
                  <a:pt x="1122" y="795"/>
                </a:lnTo>
                <a:lnTo>
                  <a:pt x="1159" y="807"/>
                </a:lnTo>
                <a:lnTo>
                  <a:pt x="1189" y="816"/>
                </a:lnTo>
                <a:lnTo>
                  <a:pt x="1219" y="785"/>
                </a:lnTo>
                <a:lnTo>
                  <a:pt x="1219" y="785"/>
                </a:lnTo>
                <a:lnTo>
                  <a:pt x="1221" y="786"/>
                </a:lnTo>
                <a:lnTo>
                  <a:pt x="1224" y="789"/>
                </a:lnTo>
                <a:lnTo>
                  <a:pt x="1236" y="797"/>
                </a:lnTo>
                <a:lnTo>
                  <a:pt x="1255" y="806"/>
                </a:lnTo>
                <a:lnTo>
                  <a:pt x="1255" y="806"/>
                </a:lnTo>
                <a:lnTo>
                  <a:pt x="1334" y="788"/>
                </a:lnTo>
                <a:lnTo>
                  <a:pt x="1403" y="771"/>
                </a:lnTo>
                <a:lnTo>
                  <a:pt x="1465" y="754"/>
                </a:lnTo>
                <a:lnTo>
                  <a:pt x="1465" y="754"/>
                </a:lnTo>
                <a:lnTo>
                  <a:pt x="1497" y="745"/>
                </a:lnTo>
                <a:lnTo>
                  <a:pt x="1503" y="743"/>
                </a:lnTo>
                <a:lnTo>
                  <a:pt x="1504" y="742"/>
                </a:lnTo>
                <a:lnTo>
                  <a:pt x="1505" y="738"/>
                </a:lnTo>
                <a:lnTo>
                  <a:pt x="1507" y="734"/>
                </a:lnTo>
                <a:lnTo>
                  <a:pt x="1511" y="726"/>
                </a:lnTo>
                <a:lnTo>
                  <a:pt x="1521" y="713"/>
                </a:lnTo>
                <a:lnTo>
                  <a:pt x="1521" y="713"/>
                </a:lnTo>
                <a:lnTo>
                  <a:pt x="1546" y="687"/>
                </a:lnTo>
                <a:lnTo>
                  <a:pt x="1567" y="665"/>
                </a:lnTo>
                <a:lnTo>
                  <a:pt x="1582" y="652"/>
                </a:lnTo>
                <a:lnTo>
                  <a:pt x="1589" y="648"/>
                </a:lnTo>
                <a:lnTo>
                  <a:pt x="1592" y="647"/>
                </a:lnTo>
                <a:lnTo>
                  <a:pt x="1592" y="647"/>
                </a:lnTo>
                <a:lnTo>
                  <a:pt x="1604" y="646"/>
                </a:lnTo>
                <a:lnTo>
                  <a:pt x="1606" y="644"/>
                </a:lnTo>
                <a:lnTo>
                  <a:pt x="1608" y="642"/>
                </a:lnTo>
                <a:lnTo>
                  <a:pt x="1608" y="642"/>
                </a:lnTo>
                <a:lnTo>
                  <a:pt x="1608" y="634"/>
                </a:lnTo>
                <a:lnTo>
                  <a:pt x="1605" y="620"/>
                </a:lnTo>
                <a:lnTo>
                  <a:pt x="1603" y="610"/>
                </a:lnTo>
                <a:lnTo>
                  <a:pt x="1599" y="599"/>
                </a:lnTo>
                <a:lnTo>
                  <a:pt x="1594" y="588"/>
                </a:lnTo>
                <a:lnTo>
                  <a:pt x="1587" y="575"/>
                </a:lnTo>
                <a:lnTo>
                  <a:pt x="1587" y="575"/>
                </a:lnTo>
                <a:lnTo>
                  <a:pt x="1580" y="562"/>
                </a:lnTo>
                <a:lnTo>
                  <a:pt x="1574" y="549"/>
                </a:lnTo>
                <a:lnTo>
                  <a:pt x="1564" y="526"/>
                </a:lnTo>
                <a:lnTo>
                  <a:pt x="1559" y="510"/>
                </a:lnTo>
                <a:lnTo>
                  <a:pt x="1557" y="503"/>
                </a:lnTo>
                <a:lnTo>
                  <a:pt x="1608" y="380"/>
                </a:lnTo>
                <a:lnTo>
                  <a:pt x="1654" y="549"/>
                </a:lnTo>
                <a:lnTo>
                  <a:pt x="1654" y="549"/>
                </a:lnTo>
                <a:lnTo>
                  <a:pt x="1643" y="549"/>
                </a:lnTo>
                <a:lnTo>
                  <a:pt x="1636" y="551"/>
                </a:lnTo>
                <a:lnTo>
                  <a:pt x="1633" y="552"/>
                </a:lnTo>
                <a:lnTo>
                  <a:pt x="1633" y="555"/>
                </a:lnTo>
                <a:lnTo>
                  <a:pt x="1633" y="555"/>
                </a:lnTo>
                <a:lnTo>
                  <a:pt x="1635" y="557"/>
                </a:lnTo>
                <a:lnTo>
                  <a:pt x="1637" y="561"/>
                </a:lnTo>
                <a:lnTo>
                  <a:pt x="1645" y="570"/>
                </a:lnTo>
                <a:lnTo>
                  <a:pt x="1651" y="579"/>
                </a:lnTo>
                <a:lnTo>
                  <a:pt x="1654" y="583"/>
                </a:lnTo>
                <a:lnTo>
                  <a:pt x="1654" y="585"/>
                </a:lnTo>
                <a:lnTo>
                  <a:pt x="1654" y="585"/>
                </a:lnTo>
                <a:lnTo>
                  <a:pt x="1651" y="602"/>
                </a:lnTo>
                <a:lnTo>
                  <a:pt x="1649" y="626"/>
                </a:lnTo>
                <a:lnTo>
                  <a:pt x="1649" y="626"/>
                </a:lnTo>
                <a:lnTo>
                  <a:pt x="1647" y="637"/>
                </a:lnTo>
                <a:lnTo>
                  <a:pt x="1649" y="646"/>
                </a:lnTo>
                <a:lnTo>
                  <a:pt x="1649" y="678"/>
                </a:lnTo>
                <a:lnTo>
                  <a:pt x="1649" y="678"/>
                </a:lnTo>
                <a:lnTo>
                  <a:pt x="1647" y="699"/>
                </a:lnTo>
                <a:lnTo>
                  <a:pt x="1647" y="719"/>
                </a:lnTo>
                <a:lnTo>
                  <a:pt x="1646" y="733"/>
                </a:lnTo>
                <a:lnTo>
                  <a:pt x="1647" y="736"/>
                </a:lnTo>
                <a:lnTo>
                  <a:pt x="1649" y="739"/>
                </a:lnTo>
                <a:lnTo>
                  <a:pt x="1649" y="739"/>
                </a:lnTo>
                <a:lnTo>
                  <a:pt x="1652" y="743"/>
                </a:lnTo>
                <a:lnTo>
                  <a:pt x="1655" y="747"/>
                </a:lnTo>
                <a:lnTo>
                  <a:pt x="1661" y="753"/>
                </a:lnTo>
                <a:lnTo>
                  <a:pt x="1669" y="760"/>
                </a:lnTo>
                <a:lnTo>
                  <a:pt x="1669" y="760"/>
                </a:lnTo>
                <a:lnTo>
                  <a:pt x="1674" y="763"/>
                </a:lnTo>
                <a:lnTo>
                  <a:pt x="1678" y="768"/>
                </a:lnTo>
                <a:lnTo>
                  <a:pt x="1684" y="776"/>
                </a:lnTo>
                <a:lnTo>
                  <a:pt x="1688" y="780"/>
                </a:lnTo>
                <a:lnTo>
                  <a:pt x="1692" y="784"/>
                </a:lnTo>
                <a:lnTo>
                  <a:pt x="1698" y="785"/>
                </a:lnTo>
                <a:lnTo>
                  <a:pt x="1705" y="785"/>
                </a:lnTo>
                <a:lnTo>
                  <a:pt x="1705" y="785"/>
                </a:lnTo>
                <a:lnTo>
                  <a:pt x="1719" y="784"/>
                </a:lnTo>
                <a:lnTo>
                  <a:pt x="1730" y="785"/>
                </a:lnTo>
                <a:lnTo>
                  <a:pt x="1741" y="785"/>
                </a:lnTo>
                <a:lnTo>
                  <a:pt x="1741" y="785"/>
                </a:lnTo>
                <a:lnTo>
                  <a:pt x="1751" y="760"/>
                </a:lnTo>
                <a:lnTo>
                  <a:pt x="1751" y="760"/>
                </a:lnTo>
                <a:lnTo>
                  <a:pt x="1753" y="758"/>
                </a:lnTo>
                <a:lnTo>
                  <a:pt x="1760" y="758"/>
                </a:lnTo>
                <a:lnTo>
                  <a:pt x="1780" y="760"/>
                </a:lnTo>
                <a:lnTo>
                  <a:pt x="1799" y="762"/>
                </a:lnTo>
                <a:lnTo>
                  <a:pt x="1812" y="765"/>
                </a:lnTo>
                <a:lnTo>
                  <a:pt x="1812" y="765"/>
                </a:lnTo>
                <a:lnTo>
                  <a:pt x="1826" y="770"/>
                </a:lnTo>
                <a:lnTo>
                  <a:pt x="1854" y="779"/>
                </a:lnTo>
                <a:lnTo>
                  <a:pt x="1873" y="783"/>
                </a:lnTo>
                <a:lnTo>
                  <a:pt x="1893" y="786"/>
                </a:lnTo>
                <a:lnTo>
                  <a:pt x="1913" y="789"/>
                </a:lnTo>
                <a:lnTo>
                  <a:pt x="1935" y="790"/>
                </a:lnTo>
                <a:lnTo>
                  <a:pt x="1935" y="790"/>
                </a:lnTo>
                <a:lnTo>
                  <a:pt x="1957" y="790"/>
                </a:lnTo>
                <a:lnTo>
                  <a:pt x="1978" y="788"/>
                </a:lnTo>
                <a:lnTo>
                  <a:pt x="2000" y="785"/>
                </a:lnTo>
                <a:lnTo>
                  <a:pt x="2019" y="780"/>
                </a:lnTo>
                <a:lnTo>
                  <a:pt x="2034" y="775"/>
                </a:lnTo>
                <a:lnTo>
                  <a:pt x="2041" y="771"/>
                </a:lnTo>
                <a:lnTo>
                  <a:pt x="2046" y="767"/>
                </a:lnTo>
                <a:lnTo>
                  <a:pt x="2050" y="763"/>
                </a:lnTo>
                <a:lnTo>
                  <a:pt x="2052" y="760"/>
                </a:lnTo>
                <a:lnTo>
                  <a:pt x="2054" y="754"/>
                </a:lnTo>
                <a:lnTo>
                  <a:pt x="2052" y="749"/>
                </a:lnTo>
                <a:lnTo>
                  <a:pt x="2052" y="749"/>
                </a:lnTo>
                <a:lnTo>
                  <a:pt x="2049" y="739"/>
                </a:lnTo>
                <a:lnTo>
                  <a:pt x="2043" y="731"/>
                </a:lnTo>
                <a:lnTo>
                  <a:pt x="2037" y="725"/>
                </a:lnTo>
                <a:lnTo>
                  <a:pt x="2031" y="720"/>
                </a:lnTo>
                <a:lnTo>
                  <a:pt x="2023" y="716"/>
                </a:lnTo>
                <a:lnTo>
                  <a:pt x="2014" y="713"/>
                </a:lnTo>
                <a:lnTo>
                  <a:pt x="1996" y="708"/>
                </a:lnTo>
                <a:lnTo>
                  <a:pt x="1996" y="708"/>
                </a:lnTo>
                <a:lnTo>
                  <a:pt x="1988" y="706"/>
                </a:lnTo>
                <a:lnTo>
                  <a:pt x="1982" y="703"/>
                </a:lnTo>
                <a:lnTo>
                  <a:pt x="1978" y="699"/>
                </a:lnTo>
                <a:lnTo>
                  <a:pt x="1977" y="695"/>
                </a:lnTo>
                <a:lnTo>
                  <a:pt x="1976" y="693"/>
                </a:lnTo>
                <a:lnTo>
                  <a:pt x="1976" y="690"/>
                </a:lnTo>
                <a:lnTo>
                  <a:pt x="1976" y="688"/>
                </a:lnTo>
                <a:lnTo>
                  <a:pt x="1976" y="688"/>
                </a:lnTo>
                <a:lnTo>
                  <a:pt x="1980" y="685"/>
                </a:lnTo>
                <a:lnTo>
                  <a:pt x="1988" y="680"/>
                </a:lnTo>
                <a:lnTo>
                  <a:pt x="1992" y="676"/>
                </a:lnTo>
                <a:lnTo>
                  <a:pt x="1994" y="671"/>
                </a:lnTo>
                <a:lnTo>
                  <a:pt x="1994" y="667"/>
                </a:lnTo>
                <a:lnTo>
                  <a:pt x="1991" y="662"/>
                </a:lnTo>
                <a:lnTo>
                  <a:pt x="1991" y="662"/>
                </a:lnTo>
                <a:lnTo>
                  <a:pt x="1981" y="652"/>
                </a:lnTo>
                <a:lnTo>
                  <a:pt x="1969" y="642"/>
                </a:lnTo>
                <a:lnTo>
                  <a:pt x="1963" y="638"/>
                </a:lnTo>
                <a:lnTo>
                  <a:pt x="1955" y="634"/>
                </a:lnTo>
                <a:lnTo>
                  <a:pt x="1948" y="633"/>
                </a:lnTo>
                <a:lnTo>
                  <a:pt x="1940" y="631"/>
                </a:lnTo>
                <a:lnTo>
                  <a:pt x="1940" y="631"/>
                </a:lnTo>
                <a:lnTo>
                  <a:pt x="1931" y="631"/>
                </a:lnTo>
                <a:lnTo>
                  <a:pt x="1921" y="629"/>
                </a:lnTo>
                <a:lnTo>
                  <a:pt x="1909" y="628"/>
                </a:lnTo>
                <a:lnTo>
                  <a:pt x="1898" y="624"/>
                </a:lnTo>
                <a:lnTo>
                  <a:pt x="1888" y="620"/>
                </a:lnTo>
                <a:lnTo>
                  <a:pt x="1876" y="614"/>
                </a:lnTo>
                <a:lnTo>
                  <a:pt x="1867" y="608"/>
                </a:lnTo>
                <a:lnTo>
                  <a:pt x="1858" y="601"/>
                </a:lnTo>
                <a:lnTo>
                  <a:pt x="1858" y="601"/>
                </a:lnTo>
                <a:lnTo>
                  <a:pt x="1840" y="585"/>
                </a:lnTo>
                <a:lnTo>
                  <a:pt x="1822" y="570"/>
                </a:lnTo>
                <a:lnTo>
                  <a:pt x="1802" y="555"/>
                </a:lnTo>
                <a:lnTo>
                  <a:pt x="1797" y="508"/>
                </a:lnTo>
                <a:lnTo>
                  <a:pt x="1771" y="508"/>
                </a:lnTo>
                <a:lnTo>
                  <a:pt x="1771" y="508"/>
                </a:lnTo>
                <a:lnTo>
                  <a:pt x="1769" y="462"/>
                </a:lnTo>
                <a:lnTo>
                  <a:pt x="1765" y="423"/>
                </a:lnTo>
                <a:lnTo>
                  <a:pt x="1761" y="391"/>
                </a:lnTo>
                <a:lnTo>
                  <a:pt x="1761" y="391"/>
                </a:lnTo>
                <a:lnTo>
                  <a:pt x="1757" y="357"/>
                </a:lnTo>
                <a:lnTo>
                  <a:pt x="1753" y="315"/>
                </a:lnTo>
                <a:lnTo>
                  <a:pt x="1750" y="277"/>
                </a:lnTo>
                <a:lnTo>
                  <a:pt x="1748" y="263"/>
                </a:lnTo>
                <a:lnTo>
                  <a:pt x="1746" y="252"/>
                </a:lnTo>
                <a:lnTo>
                  <a:pt x="1746" y="252"/>
                </a:lnTo>
                <a:lnTo>
                  <a:pt x="1743" y="242"/>
                </a:lnTo>
                <a:lnTo>
                  <a:pt x="1742" y="225"/>
                </a:lnTo>
                <a:lnTo>
                  <a:pt x="1738" y="182"/>
                </a:lnTo>
                <a:lnTo>
                  <a:pt x="1732" y="137"/>
                </a:lnTo>
                <a:lnTo>
                  <a:pt x="1729" y="120"/>
                </a:lnTo>
                <a:lnTo>
                  <a:pt x="1725" y="109"/>
                </a:lnTo>
                <a:lnTo>
                  <a:pt x="1725" y="109"/>
                </a:lnTo>
                <a:lnTo>
                  <a:pt x="1719" y="100"/>
                </a:lnTo>
                <a:lnTo>
                  <a:pt x="1711" y="91"/>
                </a:lnTo>
                <a:lnTo>
                  <a:pt x="1688" y="70"/>
                </a:lnTo>
                <a:lnTo>
                  <a:pt x="1668" y="54"/>
                </a:lnTo>
                <a:lnTo>
                  <a:pt x="1659" y="47"/>
                </a:lnTo>
                <a:lnTo>
                  <a:pt x="1659" y="47"/>
                </a:lnTo>
                <a:lnTo>
                  <a:pt x="1655" y="41"/>
                </a:lnTo>
                <a:lnTo>
                  <a:pt x="1646" y="27"/>
                </a:lnTo>
                <a:lnTo>
                  <a:pt x="1638" y="19"/>
                </a:lnTo>
                <a:lnTo>
                  <a:pt x="1631" y="12"/>
                </a:lnTo>
                <a:lnTo>
                  <a:pt x="1622" y="5"/>
                </a:lnTo>
                <a:lnTo>
                  <a:pt x="1613" y="1"/>
                </a:lnTo>
                <a:lnTo>
                  <a:pt x="1613" y="1"/>
                </a:lnTo>
                <a:lnTo>
                  <a:pt x="1608" y="0"/>
                </a:lnTo>
                <a:lnTo>
                  <a:pt x="1601" y="0"/>
                </a:lnTo>
                <a:lnTo>
                  <a:pt x="1585" y="1"/>
                </a:lnTo>
                <a:lnTo>
                  <a:pt x="1567" y="5"/>
                </a:lnTo>
                <a:lnTo>
                  <a:pt x="1549" y="10"/>
                </a:lnTo>
                <a:lnTo>
                  <a:pt x="1530" y="17"/>
                </a:lnTo>
                <a:lnTo>
                  <a:pt x="1514" y="23"/>
                </a:lnTo>
                <a:lnTo>
                  <a:pt x="1502" y="28"/>
                </a:lnTo>
                <a:lnTo>
                  <a:pt x="1495" y="32"/>
                </a:lnTo>
                <a:lnTo>
                  <a:pt x="1495" y="32"/>
                </a:lnTo>
                <a:lnTo>
                  <a:pt x="1490" y="37"/>
                </a:lnTo>
                <a:lnTo>
                  <a:pt x="1484" y="45"/>
                </a:lnTo>
                <a:lnTo>
                  <a:pt x="1468" y="65"/>
                </a:lnTo>
                <a:lnTo>
                  <a:pt x="1449" y="94"/>
                </a:lnTo>
                <a:lnTo>
                  <a:pt x="1383" y="83"/>
                </a:lnTo>
                <a:lnTo>
                  <a:pt x="1383" y="83"/>
                </a:lnTo>
                <a:lnTo>
                  <a:pt x="1364" y="113"/>
                </a:lnTo>
                <a:lnTo>
                  <a:pt x="1332" y="165"/>
                </a:lnTo>
                <a:lnTo>
                  <a:pt x="1332" y="165"/>
                </a:lnTo>
                <a:lnTo>
                  <a:pt x="1327" y="175"/>
                </a:lnTo>
                <a:lnTo>
                  <a:pt x="1323" y="184"/>
                </a:lnTo>
                <a:lnTo>
                  <a:pt x="1319" y="199"/>
                </a:lnTo>
                <a:lnTo>
                  <a:pt x="1316" y="209"/>
                </a:lnTo>
                <a:lnTo>
                  <a:pt x="1314" y="213"/>
                </a:lnTo>
                <a:lnTo>
                  <a:pt x="1311" y="216"/>
                </a:lnTo>
                <a:lnTo>
                  <a:pt x="1311" y="216"/>
                </a:lnTo>
                <a:lnTo>
                  <a:pt x="1306" y="220"/>
                </a:lnTo>
                <a:lnTo>
                  <a:pt x="1302" y="223"/>
                </a:lnTo>
                <a:lnTo>
                  <a:pt x="1291" y="234"/>
                </a:lnTo>
                <a:lnTo>
                  <a:pt x="1265" y="263"/>
                </a:lnTo>
                <a:lnTo>
                  <a:pt x="1265" y="263"/>
                </a:lnTo>
                <a:lnTo>
                  <a:pt x="1240" y="295"/>
                </a:lnTo>
                <a:lnTo>
                  <a:pt x="1227" y="311"/>
                </a:lnTo>
                <a:lnTo>
                  <a:pt x="1222" y="318"/>
                </a:lnTo>
                <a:lnTo>
                  <a:pt x="1221" y="319"/>
                </a:lnTo>
                <a:lnTo>
                  <a:pt x="1219" y="319"/>
                </a:lnTo>
                <a:lnTo>
                  <a:pt x="1219" y="319"/>
                </a:lnTo>
                <a:lnTo>
                  <a:pt x="1215" y="320"/>
                </a:lnTo>
                <a:lnTo>
                  <a:pt x="1206" y="324"/>
                </a:lnTo>
                <a:lnTo>
                  <a:pt x="1185" y="337"/>
                </a:lnTo>
                <a:lnTo>
                  <a:pt x="1153" y="355"/>
                </a:lnTo>
                <a:lnTo>
                  <a:pt x="1153" y="3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4">
            <a:extLst>
              <a:ext uri="{FF2B5EF4-FFF2-40B4-BE49-F238E27FC236}">
                <a16:creationId xmlns:a16="http://schemas.microsoft.com/office/drawing/2014/main" id="{0CA67C7A-8F27-42FC-9574-4D0853DCE268}"/>
              </a:ext>
            </a:extLst>
          </p:cNvPr>
          <p:cNvSpPr>
            <a:spLocks noEditPoints="1"/>
          </p:cNvSpPr>
          <p:nvPr/>
        </p:nvSpPr>
        <p:spPr bwMode="auto">
          <a:xfrm>
            <a:off x="6655324" y="4400976"/>
            <a:ext cx="2435225" cy="1593850"/>
          </a:xfrm>
          <a:custGeom>
            <a:avLst/>
            <a:gdLst>
              <a:gd name="T0" fmla="*/ 977 w 1534"/>
              <a:gd name="T1" fmla="*/ 62 h 1004"/>
              <a:gd name="T2" fmla="*/ 934 w 1534"/>
              <a:gd name="T3" fmla="*/ 64 h 1004"/>
              <a:gd name="T4" fmla="*/ 877 w 1534"/>
              <a:gd name="T5" fmla="*/ 9 h 1004"/>
              <a:gd name="T6" fmla="*/ 675 w 1534"/>
              <a:gd name="T7" fmla="*/ 17 h 1004"/>
              <a:gd name="T8" fmla="*/ 479 w 1534"/>
              <a:gd name="T9" fmla="*/ 122 h 1004"/>
              <a:gd name="T10" fmla="*/ 394 w 1534"/>
              <a:gd name="T11" fmla="*/ 200 h 1004"/>
              <a:gd name="T12" fmla="*/ 279 w 1534"/>
              <a:gd name="T13" fmla="*/ 209 h 1004"/>
              <a:gd name="T14" fmla="*/ 149 w 1534"/>
              <a:gd name="T15" fmla="*/ 237 h 1004"/>
              <a:gd name="T16" fmla="*/ 62 w 1534"/>
              <a:gd name="T17" fmla="*/ 267 h 1004"/>
              <a:gd name="T18" fmla="*/ 54 w 1534"/>
              <a:gd name="T19" fmla="*/ 311 h 1004"/>
              <a:gd name="T20" fmla="*/ 0 w 1534"/>
              <a:gd name="T21" fmla="*/ 368 h 1004"/>
              <a:gd name="T22" fmla="*/ 31 w 1534"/>
              <a:gd name="T23" fmla="*/ 410 h 1004"/>
              <a:gd name="T24" fmla="*/ 143 w 1534"/>
              <a:gd name="T25" fmla="*/ 413 h 1004"/>
              <a:gd name="T26" fmla="*/ 195 w 1534"/>
              <a:gd name="T27" fmla="*/ 420 h 1004"/>
              <a:gd name="T28" fmla="*/ 246 w 1534"/>
              <a:gd name="T29" fmla="*/ 527 h 1004"/>
              <a:gd name="T30" fmla="*/ 278 w 1534"/>
              <a:gd name="T31" fmla="*/ 578 h 1004"/>
              <a:gd name="T32" fmla="*/ 338 w 1534"/>
              <a:gd name="T33" fmla="*/ 625 h 1004"/>
              <a:gd name="T34" fmla="*/ 604 w 1534"/>
              <a:gd name="T35" fmla="*/ 610 h 1004"/>
              <a:gd name="T36" fmla="*/ 610 w 1534"/>
              <a:gd name="T37" fmla="*/ 805 h 1004"/>
              <a:gd name="T38" fmla="*/ 645 w 1534"/>
              <a:gd name="T39" fmla="*/ 866 h 1004"/>
              <a:gd name="T40" fmla="*/ 668 w 1534"/>
              <a:gd name="T41" fmla="*/ 874 h 1004"/>
              <a:gd name="T42" fmla="*/ 691 w 1534"/>
              <a:gd name="T43" fmla="*/ 876 h 1004"/>
              <a:gd name="T44" fmla="*/ 701 w 1534"/>
              <a:gd name="T45" fmla="*/ 840 h 1004"/>
              <a:gd name="T46" fmla="*/ 724 w 1534"/>
              <a:gd name="T47" fmla="*/ 881 h 1004"/>
              <a:gd name="T48" fmla="*/ 730 w 1534"/>
              <a:gd name="T49" fmla="*/ 779 h 1004"/>
              <a:gd name="T50" fmla="*/ 752 w 1534"/>
              <a:gd name="T51" fmla="*/ 840 h 1004"/>
              <a:gd name="T52" fmla="*/ 769 w 1534"/>
              <a:gd name="T53" fmla="*/ 869 h 1004"/>
              <a:gd name="T54" fmla="*/ 779 w 1534"/>
              <a:gd name="T55" fmla="*/ 797 h 1004"/>
              <a:gd name="T56" fmla="*/ 797 w 1534"/>
              <a:gd name="T57" fmla="*/ 826 h 1004"/>
              <a:gd name="T58" fmla="*/ 813 w 1534"/>
              <a:gd name="T59" fmla="*/ 780 h 1004"/>
              <a:gd name="T60" fmla="*/ 783 w 1534"/>
              <a:gd name="T61" fmla="*/ 733 h 1004"/>
              <a:gd name="T62" fmla="*/ 732 w 1534"/>
              <a:gd name="T63" fmla="*/ 477 h 1004"/>
              <a:gd name="T64" fmla="*/ 852 w 1534"/>
              <a:gd name="T65" fmla="*/ 556 h 1004"/>
              <a:gd name="T66" fmla="*/ 871 w 1534"/>
              <a:gd name="T67" fmla="*/ 612 h 1004"/>
              <a:gd name="T68" fmla="*/ 1013 w 1534"/>
              <a:gd name="T69" fmla="*/ 671 h 1004"/>
              <a:gd name="T70" fmla="*/ 1158 w 1534"/>
              <a:gd name="T71" fmla="*/ 673 h 1004"/>
              <a:gd name="T72" fmla="*/ 1089 w 1534"/>
              <a:gd name="T73" fmla="*/ 762 h 1004"/>
              <a:gd name="T74" fmla="*/ 1064 w 1534"/>
              <a:gd name="T75" fmla="*/ 810 h 1004"/>
              <a:gd name="T76" fmla="*/ 1156 w 1534"/>
              <a:gd name="T77" fmla="*/ 764 h 1004"/>
              <a:gd name="T78" fmla="*/ 1202 w 1534"/>
              <a:gd name="T79" fmla="*/ 837 h 1004"/>
              <a:gd name="T80" fmla="*/ 1212 w 1534"/>
              <a:gd name="T81" fmla="*/ 810 h 1004"/>
              <a:gd name="T82" fmla="*/ 1224 w 1534"/>
              <a:gd name="T83" fmla="*/ 780 h 1004"/>
              <a:gd name="T84" fmla="*/ 1244 w 1534"/>
              <a:gd name="T85" fmla="*/ 781 h 1004"/>
              <a:gd name="T86" fmla="*/ 1302 w 1534"/>
              <a:gd name="T87" fmla="*/ 830 h 1004"/>
              <a:gd name="T88" fmla="*/ 1395 w 1534"/>
              <a:gd name="T89" fmla="*/ 979 h 1004"/>
              <a:gd name="T90" fmla="*/ 1473 w 1534"/>
              <a:gd name="T91" fmla="*/ 999 h 1004"/>
              <a:gd name="T92" fmla="*/ 1532 w 1534"/>
              <a:gd name="T93" fmla="*/ 885 h 1004"/>
              <a:gd name="T94" fmla="*/ 1509 w 1534"/>
              <a:gd name="T95" fmla="*/ 769 h 1004"/>
              <a:gd name="T96" fmla="*/ 1491 w 1534"/>
              <a:gd name="T97" fmla="*/ 616 h 1004"/>
              <a:gd name="T98" fmla="*/ 1473 w 1534"/>
              <a:gd name="T99" fmla="*/ 487 h 1004"/>
              <a:gd name="T100" fmla="*/ 1451 w 1534"/>
              <a:gd name="T101" fmla="*/ 366 h 1004"/>
              <a:gd name="T102" fmla="*/ 1436 w 1534"/>
              <a:gd name="T103" fmla="*/ 317 h 1004"/>
              <a:gd name="T104" fmla="*/ 1447 w 1534"/>
              <a:gd name="T105" fmla="*/ 185 h 1004"/>
              <a:gd name="T106" fmla="*/ 1391 w 1534"/>
              <a:gd name="T107" fmla="*/ 72 h 1004"/>
              <a:gd name="T108" fmla="*/ 1302 w 1534"/>
              <a:gd name="T109" fmla="*/ 22 h 1004"/>
              <a:gd name="T110" fmla="*/ 1187 w 1534"/>
              <a:gd name="T111" fmla="*/ 31 h 1004"/>
              <a:gd name="T112" fmla="*/ 1100 w 1534"/>
              <a:gd name="T113" fmla="*/ 46 h 1004"/>
              <a:gd name="T114" fmla="*/ 1141 w 1534"/>
              <a:gd name="T115" fmla="*/ 67 h 1004"/>
              <a:gd name="T116" fmla="*/ 1340 w 1534"/>
              <a:gd name="T117" fmla="*/ 619 h 1004"/>
              <a:gd name="T118" fmla="*/ 1325 w 1534"/>
              <a:gd name="T119" fmla="*/ 620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" h="1004">
                <a:moveTo>
                  <a:pt x="1084" y="72"/>
                </a:moveTo>
                <a:lnTo>
                  <a:pt x="1084" y="72"/>
                </a:lnTo>
                <a:lnTo>
                  <a:pt x="1069" y="68"/>
                </a:lnTo>
                <a:lnTo>
                  <a:pt x="1049" y="64"/>
                </a:lnTo>
                <a:lnTo>
                  <a:pt x="1036" y="63"/>
                </a:lnTo>
                <a:lnTo>
                  <a:pt x="1023" y="62"/>
                </a:lnTo>
                <a:lnTo>
                  <a:pt x="1023" y="62"/>
                </a:lnTo>
                <a:lnTo>
                  <a:pt x="997" y="62"/>
                </a:lnTo>
                <a:lnTo>
                  <a:pt x="977" y="62"/>
                </a:lnTo>
                <a:lnTo>
                  <a:pt x="962" y="63"/>
                </a:lnTo>
                <a:lnTo>
                  <a:pt x="951" y="62"/>
                </a:lnTo>
                <a:lnTo>
                  <a:pt x="951" y="62"/>
                </a:lnTo>
                <a:lnTo>
                  <a:pt x="949" y="62"/>
                </a:lnTo>
                <a:lnTo>
                  <a:pt x="946" y="63"/>
                </a:lnTo>
                <a:lnTo>
                  <a:pt x="944" y="67"/>
                </a:lnTo>
                <a:lnTo>
                  <a:pt x="943" y="68"/>
                </a:lnTo>
                <a:lnTo>
                  <a:pt x="939" y="67"/>
                </a:lnTo>
                <a:lnTo>
                  <a:pt x="934" y="64"/>
                </a:lnTo>
                <a:lnTo>
                  <a:pt x="926" y="57"/>
                </a:lnTo>
                <a:lnTo>
                  <a:pt x="926" y="57"/>
                </a:lnTo>
                <a:lnTo>
                  <a:pt x="918" y="48"/>
                </a:lnTo>
                <a:lnTo>
                  <a:pt x="912" y="37"/>
                </a:lnTo>
                <a:lnTo>
                  <a:pt x="905" y="28"/>
                </a:lnTo>
                <a:lnTo>
                  <a:pt x="897" y="21"/>
                </a:lnTo>
                <a:lnTo>
                  <a:pt x="891" y="17"/>
                </a:lnTo>
                <a:lnTo>
                  <a:pt x="885" y="13"/>
                </a:lnTo>
                <a:lnTo>
                  <a:pt x="877" y="9"/>
                </a:lnTo>
                <a:lnTo>
                  <a:pt x="868" y="7"/>
                </a:lnTo>
                <a:lnTo>
                  <a:pt x="858" y="4"/>
                </a:lnTo>
                <a:lnTo>
                  <a:pt x="845" y="3"/>
                </a:lnTo>
                <a:lnTo>
                  <a:pt x="813" y="0"/>
                </a:lnTo>
                <a:lnTo>
                  <a:pt x="813" y="0"/>
                </a:lnTo>
                <a:lnTo>
                  <a:pt x="778" y="0"/>
                </a:lnTo>
                <a:lnTo>
                  <a:pt x="742" y="4"/>
                </a:lnTo>
                <a:lnTo>
                  <a:pt x="709" y="9"/>
                </a:lnTo>
                <a:lnTo>
                  <a:pt x="675" y="17"/>
                </a:lnTo>
                <a:lnTo>
                  <a:pt x="645" y="26"/>
                </a:lnTo>
                <a:lnTo>
                  <a:pt x="615" y="36"/>
                </a:lnTo>
                <a:lnTo>
                  <a:pt x="589" y="49"/>
                </a:lnTo>
                <a:lnTo>
                  <a:pt x="563" y="62"/>
                </a:lnTo>
                <a:lnTo>
                  <a:pt x="563" y="62"/>
                </a:lnTo>
                <a:lnTo>
                  <a:pt x="540" y="76"/>
                </a:lnTo>
                <a:lnTo>
                  <a:pt x="517" y="91"/>
                </a:lnTo>
                <a:lnTo>
                  <a:pt x="497" y="107"/>
                </a:lnTo>
                <a:lnTo>
                  <a:pt x="479" y="122"/>
                </a:lnTo>
                <a:lnTo>
                  <a:pt x="451" y="149"/>
                </a:lnTo>
                <a:lnTo>
                  <a:pt x="435" y="164"/>
                </a:lnTo>
                <a:lnTo>
                  <a:pt x="435" y="164"/>
                </a:lnTo>
                <a:lnTo>
                  <a:pt x="424" y="174"/>
                </a:lnTo>
                <a:lnTo>
                  <a:pt x="411" y="186"/>
                </a:lnTo>
                <a:lnTo>
                  <a:pt x="398" y="195"/>
                </a:lnTo>
                <a:lnTo>
                  <a:pt x="396" y="199"/>
                </a:lnTo>
                <a:lnTo>
                  <a:pt x="394" y="200"/>
                </a:lnTo>
                <a:lnTo>
                  <a:pt x="394" y="200"/>
                </a:lnTo>
                <a:lnTo>
                  <a:pt x="410" y="226"/>
                </a:lnTo>
                <a:lnTo>
                  <a:pt x="348" y="246"/>
                </a:lnTo>
                <a:lnTo>
                  <a:pt x="348" y="246"/>
                </a:lnTo>
                <a:lnTo>
                  <a:pt x="318" y="226"/>
                </a:lnTo>
                <a:lnTo>
                  <a:pt x="318" y="226"/>
                </a:lnTo>
                <a:lnTo>
                  <a:pt x="302" y="217"/>
                </a:lnTo>
                <a:lnTo>
                  <a:pt x="296" y="213"/>
                </a:lnTo>
                <a:lnTo>
                  <a:pt x="288" y="210"/>
                </a:lnTo>
                <a:lnTo>
                  <a:pt x="279" y="209"/>
                </a:lnTo>
                <a:lnTo>
                  <a:pt x="272" y="208"/>
                </a:lnTo>
                <a:lnTo>
                  <a:pt x="261" y="209"/>
                </a:lnTo>
                <a:lnTo>
                  <a:pt x="251" y="210"/>
                </a:lnTo>
                <a:lnTo>
                  <a:pt x="251" y="210"/>
                </a:lnTo>
                <a:lnTo>
                  <a:pt x="218" y="217"/>
                </a:lnTo>
                <a:lnTo>
                  <a:pt x="204" y="220"/>
                </a:lnTo>
                <a:lnTo>
                  <a:pt x="185" y="226"/>
                </a:lnTo>
                <a:lnTo>
                  <a:pt x="185" y="226"/>
                </a:lnTo>
                <a:lnTo>
                  <a:pt x="149" y="237"/>
                </a:lnTo>
                <a:lnTo>
                  <a:pt x="132" y="241"/>
                </a:lnTo>
                <a:lnTo>
                  <a:pt x="113" y="246"/>
                </a:lnTo>
                <a:lnTo>
                  <a:pt x="113" y="246"/>
                </a:lnTo>
                <a:lnTo>
                  <a:pt x="94" y="250"/>
                </a:lnTo>
                <a:lnTo>
                  <a:pt x="81" y="253"/>
                </a:lnTo>
                <a:lnTo>
                  <a:pt x="76" y="255"/>
                </a:lnTo>
                <a:lnTo>
                  <a:pt x="71" y="258"/>
                </a:lnTo>
                <a:lnTo>
                  <a:pt x="66" y="261"/>
                </a:lnTo>
                <a:lnTo>
                  <a:pt x="62" y="267"/>
                </a:lnTo>
                <a:lnTo>
                  <a:pt x="62" y="267"/>
                </a:lnTo>
                <a:lnTo>
                  <a:pt x="58" y="273"/>
                </a:lnTo>
                <a:lnTo>
                  <a:pt x="57" y="279"/>
                </a:lnTo>
                <a:lnTo>
                  <a:pt x="57" y="286"/>
                </a:lnTo>
                <a:lnTo>
                  <a:pt x="58" y="292"/>
                </a:lnTo>
                <a:lnTo>
                  <a:pt x="61" y="304"/>
                </a:lnTo>
                <a:lnTo>
                  <a:pt x="62" y="308"/>
                </a:lnTo>
                <a:lnTo>
                  <a:pt x="62" y="308"/>
                </a:lnTo>
                <a:lnTo>
                  <a:pt x="54" y="311"/>
                </a:lnTo>
                <a:lnTo>
                  <a:pt x="37" y="320"/>
                </a:lnTo>
                <a:lnTo>
                  <a:pt x="26" y="326"/>
                </a:lnTo>
                <a:lnTo>
                  <a:pt x="17" y="332"/>
                </a:lnTo>
                <a:lnTo>
                  <a:pt x="10" y="338"/>
                </a:lnTo>
                <a:lnTo>
                  <a:pt x="6" y="343"/>
                </a:lnTo>
                <a:lnTo>
                  <a:pt x="6" y="343"/>
                </a:lnTo>
                <a:lnTo>
                  <a:pt x="3" y="350"/>
                </a:lnTo>
                <a:lnTo>
                  <a:pt x="1" y="358"/>
                </a:lnTo>
                <a:lnTo>
                  <a:pt x="0" y="368"/>
                </a:lnTo>
                <a:lnTo>
                  <a:pt x="0" y="378"/>
                </a:lnTo>
                <a:lnTo>
                  <a:pt x="2" y="387"/>
                </a:lnTo>
                <a:lnTo>
                  <a:pt x="5" y="392"/>
                </a:lnTo>
                <a:lnTo>
                  <a:pt x="8" y="397"/>
                </a:lnTo>
                <a:lnTo>
                  <a:pt x="12" y="401"/>
                </a:lnTo>
                <a:lnTo>
                  <a:pt x="17" y="405"/>
                </a:lnTo>
                <a:lnTo>
                  <a:pt x="24" y="407"/>
                </a:lnTo>
                <a:lnTo>
                  <a:pt x="31" y="410"/>
                </a:lnTo>
                <a:lnTo>
                  <a:pt x="31" y="410"/>
                </a:lnTo>
                <a:lnTo>
                  <a:pt x="47" y="413"/>
                </a:lnTo>
                <a:lnTo>
                  <a:pt x="62" y="414"/>
                </a:lnTo>
                <a:lnTo>
                  <a:pt x="76" y="414"/>
                </a:lnTo>
                <a:lnTo>
                  <a:pt x="90" y="413"/>
                </a:lnTo>
                <a:lnTo>
                  <a:pt x="112" y="410"/>
                </a:lnTo>
                <a:lnTo>
                  <a:pt x="121" y="410"/>
                </a:lnTo>
                <a:lnTo>
                  <a:pt x="129" y="410"/>
                </a:lnTo>
                <a:lnTo>
                  <a:pt x="129" y="410"/>
                </a:lnTo>
                <a:lnTo>
                  <a:pt x="143" y="413"/>
                </a:lnTo>
                <a:lnTo>
                  <a:pt x="158" y="413"/>
                </a:lnTo>
                <a:lnTo>
                  <a:pt x="169" y="414"/>
                </a:lnTo>
                <a:lnTo>
                  <a:pt x="173" y="414"/>
                </a:lnTo>
                <a:lnTo>
                  <a:pt x="175" y="415"/>
                </a:lnTo>
                <a:lnTo>
                  <a:pt x="175" y="415"/>
                </a:lnTo>
                <a:lnTo>
                  <a:pt x="178" y="416"/>
                </a:lnTo>
                <a:lnTo>
                  <a:pt x="185" y="419"/>
                </a:lnTo>
                <a:lnTo>
                  <a:pt x="195" y="420"/>
                </a:lnTo>
                <a:lnTo>
                  <a:pt x="195" y="420"/>
                </a:lnTo>
                <a:lnTo>
                  <a:pt x="198" y="432"/>
                </a:lnTo>
                <a:lnTo>
                  <a:pt x="205" y="457"/>
                </a:lnTo>
                <a:lnTo>
                  <a:pt x="210" y="473"/>
                </a:lnTo>
                <a:lnTo>
                  <a:pt x="215" y="488"/>
                </a:lnTo>
                <a:lnTo>
                  <a:pt x="223" y="501"/>
                </a:lnTo>
                <a:lnTo>
                  <a:pt x="231" y="513"/>
                </a:lnTo>
                <a:lnTo>
                  <a:pt x="231" y="513"/>
                </a:lnTo>
                <a:lnTo>
                  <a:pt x="238" y="520"/>
                </a:lnTo>
                <a:lnTo>
                  <a:pt x="246" y="527"/>
                </a:lnTo>
                <a:lnTo>
                  <a:pt x="259" y="534"/>
                </a:lnTo>
                <a:lnTo>
                  <a:pt x="268" y="539"/>
                </a:lnTo>
                <a:lnTo>
                  <a:pt x="270" y="541"/>
                </a:lnTo>
                <a:lnTo>
                  <a:pt x="272" y="543"/>
                </a:lnTo>
                <a:lnTo>
                  <a:pt x="272" y="543"/>
                </a:lnTo>
                <a:lnTo>
                  <a:pt x="272" y="550"/>
                </a:lnTo>
                <a:lnTo>
                  <a:pt x="273" y="560"/>
                </a:lnTo>
                <a:lnTo>
                  <a:pt x="276" y="573"/>
                </a:lnTo>
                <a:lnTo>
                  <a:pt x="278" y="578"/>
                </a:lnTo>
                <a:lnTo>
                  <a:pt x="282" y="584"/>
                </a:lnTo>
                <a:lnTo>
                  <a:pt x="282" y="584"/>
                </a:lnTo>
                <a:lnTo>
                  <a:pt x="288" y="594"/>
                </a:lnTo>
                <a:lnTo>
                  <a:pt x="291" y="600"/>
                </a:lnTo>
                <a:lnTo>
                  <a:pt x="295" y="605"/>
                </a:lnTo>
                <a:lnTo>
                  <a:pt x="301" y="610"/>
                </a:lnTo>
                <a:lnTo>
                  <a:pt x="310" y="615"/>
                </a:lnTo>
                <a:lnTo>
                  <a:pt x="322" y="620"/>
                </a:lnTo>
                <a:lnTo>
                  <a:pt x="338" y="625"/>
                </a:lnTo>
                <a:lnTo>
                  <a:pt x="338" y="625"/>
                </a:lnTo>
                <a:lnTo>
                  <a:pt x="350" y="628"/>
                </a:lnTo>
                <a:lnTo>
                  <a:pt x="364" y="629"/>
                </a:lnTo>
                <a:lnTo>
                  <a:pt x="382" y="629"/>
                </a:lnTo>
                <a:lnTo>
                  <a:pt x="401" y="629"/>
                </a:lnTo>
                <a:lnTo>
                  <a:pt x="444" y="626"/>
                </a:lnTo>
                <a:lnTo>
                  <a:pt x="490" y="623"/>
                </a:lnTo>
                <a:lnTo>
                  <a:pt x="569" y="615"/>
                </a:lnTo>
                <a:lnTo>
                  <a:pt x="604" y="610"/>
                </a:lnTo>
                <a:lnTo>
                  <a:pt x="624" y="733"/>
                </a:lnTo>
                <a:lnTo>
                  <a:pt x="624" y="733"/>
                </a:lnTo>
                <a:lnTo>
                  <a:pt x="618" y="747"/>
                </a:lnTo>
                <a:lnTo>
                  <a:pt x="613" y="758"/>
                </a:lnTo>
                <a:lnTo>
                  <a:pt x="609" y="769"/>
                </a:lnTo>
                <a:lnTo>
                  <a:pt x="609" y="769"/>
                </a:lnTo>
                <a:lnTo>
                  <a:pt x="609" y="775"/>
                </a:lnTo>
                <a:lnTo>
                  <a:pt x="609" y="783"/>
                </a:lnTo>
                <a:lnTo>
                  <a:pt x="610" y="805"/>
                </a:lnTo>
                <a:lnTo>
                  <a:pt x="614" y="825"/>
                </a:lnTo>
                <a:lnTo>
                  <a:pt x="617" y="834"/>
                </a:lnTo>
                <a:lnTo>
                  <a:pt x="619" y="840"/>
                </a:lnTo>
                <a:lnTo>
                  <a:pt x="619" y="840"/>
                </a:lnTo>
                <a:lnTo>
                  <a:pt x="624" y="851"/>
                </a:lnTo>
                <a:lnTo>
                  <a:pt x="632" y="858"/>
                </a:lnTo>
                <a:lnTo>
                  <a:pt x="638" y="865"/>
                </a:lnTo>
                <a:lnTo>
                  <a:pt x="642" y="866"/>
                </a:lnTo>
                <a:lnTo>
                  <a:pt x="645" y="866"/>
                </a:lnTo>
                <a:lnTo>
                  <a:pt x="645" y="866"/>
                </a:lnTo>
                <a:lnTo>
                  <a:pt x="647" y="863"/>
                </a:lnTo>
                <a:lnTo>
                  <a:pt x="649" y="860"/>
                </a:lnTo>
                <a:lnTo>
                  <a:pt x="650" y="849"/>
                </a:lnTo>
                <a:lnTo>
                  <a:pt x="650" y="835"/>
                </a:lnTo>
                <a:lnTo>
                  <a:pt x="650" y="835"/>
                </a:lnTo>
                <a:lnTo>
                  <a:pt x="652" y="842"/>
                </a:lnTo>
                <a:lnTo>
                  <a:pt x="659" y="857"/>
                </a:lnTo>
                <a:lnTo>
                  <a:pt x="668" y="874"/>
                </a:lnTo>
                <a:lnTo>
                  <a:pt x="672" y="879"/>
                </a:lnTo>
                <a:lnTo>
                  <a:pt x="675" y="881"/>
                </a:lnTo>
                <a:lnTo>
                  <a:pt x="675" y="881"/>
                </a:lnTo>
                <a:lnTo>
                  <a:pt x="682" y="883"/>
                </a:lnTo>
                <a:lnTo>
                  <a:pt x="687" y="884"/>
                </a:lnTo>
                <a:lnTo>
                  <a:pt x="688" y="883"/>
                </a:lnTo>
                <a:lnTo>
                  <a:pt x="690" y="881"/>
                </a:lnTo>
                <a:lnTo>
                  <a:pt x="691" y="876"/>
                </a:lnTo>
                <a:lnTo>
                  <a:pt x="691" y="876"/>
                </a:lnTo>
                <a:lnTo>
                  <a:pt x="692" y="852"/>
                </a:lnTo>
                <a:lnTo>
                  <a:pt x="692" y="839"/>
                </a:lnTo>
                <a:lnTo>
                  <a:pt x="691" y="830"/>
                </a:lnTo>
                <a:lnTo>
                  <a:pt x="691" y="830"/>
                </a:lnTo>
                <a:lnTo>
                  <a:pt x="690" y="821"/>
                </a:lnTo>
                <a:lnTo>
                  <a:pt x="690" y="807"/>
                </a:lnTo>
                <a:lnTo>
                  <a:pt x="691" y="789"/>
                </a:lnTo>
                <a:lnTo>
                  <a:pt x="701" y="840"/>
                </a:lnTo>
                <a:lnTo>
                  <a:pt x="701" y="840"/>
                </a:lnTo>
                <a:lnTo>
                  <a:pt x="701" y="847"/>
                </a:lnTo>
                <a:lnTo>
                  <a:pt x="704" y="861"/>
                </a:lnTo>
                <a:lnTo>
                  <a:pt x="705" y="869"/>
                </a:lnTo>
                <a:lnTo>
                  <a:pt x="707" y="875"/>
                </a:lnTo>
                <a:lnTo>
                  <a:pt x="711" y="880"/>
                </a:lnTo>
                <a:lnTo>
                  <a:pt x="714" y="881"/>
                </a:lnTo>
                <a:lnTo>
                  <a:pt x="716" y="881"/>
                </a:lnTo>
                <a:lnTo>
                  <a:pt x="716" y="881"/>
                </a:lnTo>
                <a:lnTo>
                  <a:pt x="724" y="881"/>
                </a:lnTo>
                <a:lnTo>
                  <a:pt x="729" y="881"/>
                </a:lnTo>
                <a:lnTo>
                  <a:pt x="730" y="881"/>
                </a:lnTo>
                <a:lnTo>
                  <a:pt x="730" y="879"/>
                </a:lnTo>
                <a:lnTo>
                  <a:pt x="732" y="871"/>
                </a:lnTo>
                <a:lnTo>
                  <a:pt x="732" y="871"/>
                </a:lnTo>
                <a:lnTo>
                  <a:pt x="732" y="848"/>
                </a:lnTo>
                <a:lnTo>
                  <a:pt x="732" y="815"/>
                </a:lnTo>
                <a:lnTo>
                  <a:pt x="730" y="785"/>
                </a:lnTo>
                <a:lnTo>
                  <a:pt x="730" y="779"/>
                </a:lnTo>
                <a:lnTo>
                  <a:pt x="732" y="778"/>
                </a:lnTo>
                <a:lnTo>
                  <a:pt x="732" y="779"/>
                </a:lnTo>
                <a:lnTo>
                  <a:pt x="732" y="779"/>
                </a:lnTo>
                <a:lnTo>
                  <a:pt x="736" y="793"/>
                </a:lnTo>
                <a:lnTo>
                  <a:pt x="743" y="811"/>
                </a:lnTo>
                <a:lnTo>
                  <a:pt x="750" y="829"/>
                </a:lnTo>
                <a:lnTo>
                  <a:pt x="752" y="835"/>
                </a:lnTo>
                <a:lnTo>
                  <a:pt x="752" y="840"/>
                </a:lnTo>
                <a:lnTo>
                  <a:pt x="752" y="840"/>
                </a:lnTo>
                <a:lnTo>
                  <a:pt x="751" y="851"/>
                </a:lnTo>
                <a:lnTo>
                  <a:pt x="751" y="861"/>
                </a:lnTo>
                <a:lnTo>
                  <a:pt x="751" y="866"/>
                </a:lnTo>
                <a:lnTo>
                  <a:pt x="752" y="870"/>
                </a:lnTo>
                <a:lnTo>
                  <a:pt x="753" y="871"/>
                </a:lnTo>
                <a:lnTo>
                  <a:pt x="757" y="871"/>
                </a:lnTo>
                <a:lnTo>
                  <a:pt x="757" y="871"/>
                </a:lnTo>
                <a:lnTo>
                  <a:pt x="764" y="870"/>
                </a:lnTo>
                <a:lnTo>
                  <a:pt x="769" y="869"/>
                </a:lnTo>
                <a:lnTo>
                  <a:pt x="770" y="867"/>
                </a:lnTo>
                <a:lnTo>
                  <a:pt x="771" y="865"/>
                </a:lnTo>
                <a:lnTo>
                  <a:pt x="773" y="856"/>
                </a:lnTo>
                <a:lnTo>
                  <a:pt x="773" y="856"/>
                </a:lnTo>
                <a:lnTo>
                  <a:pt x="770" y="806"/>
                </a:lnTo>
                <a:lnTo>
                  <a:pt x="767" y="769"/>
                </a:lnTo>
                <a:lnTo>
                  <a:pt x="778" y="789"/>
                </a:lnTo>
                <a:lnTo>
                  <a:pt x="778" y="789"/>
                </a:lnTo>
                <a:lnTo>
                  <a:pt x="779" y="797"/>
                </a:lnTo>
                <a:lnTo>
                  <a:pt x="782" y="813"/>
                </a:lnTo>
                <a:lnTo>
                  <a:pt x="784" y="821"/>
                </a:lnTo>
                <a:lnTo>
                  <a:pt x="787" y="828"/>
                </a:lnTo>
                <a:lnTo>
                  <a:pt x="788" y="830"/>
                </a:lnTo>
                <a:lnTo>
                  <a:pt x="789" y="831"/>
                </a:lnTo>
                <a:lnTo>
                  <a:pt x="792" y="831"/>
                </a:lnTo>
                <a:lnTo>
                  <a:pt x="793" y="830"/>
                </a:lnTo>
                <a:lnTo>
                  <a:pt x="793" y="830"/>
                </a:lnTo>
                <a:lnTo>
                  <a:pt x="797" y="826"/>
                </a:lnTo>
                <a:lnTo>
                  <a:pt x="798" y="822"/>
                </a:lnTo>
                <a:lnTo>
                  <a:pt x="801" y="815"/>
                </a:lnTo>
                <a:lnTo>
                  <a:pt x="802" y="808"/>
                </a:lnTo>
                <a:lnTo>
                  <a:pt x="803" y="805"/>
                </a:lnTo>
                <a:lnTo>
                  <a:pt x="803" y="805"/>
                </a:lnTo>
                <a:lnTo>
                  <a:pt x="806" y="799"/>
                </a:lnTo>
                <a:lnTo>
                  <a:pt x="811" y="792"/>
                </a:lnTo>
                <a:lnTo>
                  <a:pt x="813" y="784"/>
                </a:lnTo>
                <a:lnTo>
                  <a:pt x="813" y="780"/>
                </a:lnTo>
                <a:lnTo>
                  <a:pt x="813" y="779"/>
                </a:lnTo>
                <a:lnTo>
                  <a:pt x="813" y="779"/>
                </a:lnTo>
                <a:lnTo>
                  <a:pt x="808" y="771"/>
                </a:lnTo>
                <a:lnTo>
                  <a:pt x="803" y="758"/>
                </a:lnTo>
                <a:lnTo>
                  <a:pt x="803" y="758"/>
                </a:lnTo>
                <a:lnTo>
                  <a:pt x="799" y="751"/>
                </a:lnTo>
                <a:lnTo>
                  <a:pt x="794" y="743"/>
                </a:lnTo>
                <a:lnTo>
                  <a:pt x="788" y="737"/>
                </a:lnTo>
                <a:lnTo>
                  <a:pt x="783" y="733"/>
                </a:lnTo>
                <a:lnTo>
                  <a:pt x="783" y="733"/>
                </a:lnTo>
                <a:lnTo>
                  <a:pt x="750" y="714"/>
                </a:lnTo>
                <a:lnTo>
                  <a:pt x="721" y="697"/>
                </a:lnTo>
                <a:lnTo>
                  <a:pt x="716" y="646"/>
                </a:lnTo>
                <a:lnTo>
                  <a:pt x="716" y="615"/>
                </a:lnTo>
                <a:lnTo>
                  <a:pt x="732" y="610"/>
                </a:lnTo>
                <a:lnTo>
                  <a:pt x="732" y="574"/>
                </a:lnTo>
                <a:lnTo>
                  <a:pt x="732" y="477"/>
                </a:lnTo>
                <a:lnTo>
                  <a:pt x="732" y="477"/>
                </a:lnTo>
                <a:lnTo>
                  <a:pt x="744" y="482"/>
                </a:lnTo>
                <a:lnTo>
                  <a:pt x="773" y="493"/>
                </a:lnTo>
                <a:lnTo>
                  <a:pt x="803" y="509"/>
                </a:lnTo>
                <a:lnTo>
                  <a:pt x="816" y="516"/>
                </a:lnTo>
                <a:lnTo>
                  <a:pt x="824" y="523"/>
                </a:lnTo>
                <a:lnTo>
                  <a:pt x="824" y="523"/>
                </a:lnTo>
                <a:lnTo>
                  <a:pt x="835" y="536"/>
                </a:lnTo>
                <a:lnTo>
                  <a:pt x="848" y="548"/>
                </a:lnTo>
                <a:lnTo>
                  <a:pt x="852" y="556"/>
                </a:lnTo>
                <a:lnTo>
                  <a:pt x="857" y="562"/>
                </a:lnTo>
                <a:lnTo>
                  <a:pt x="859" y="569"/>
                </a:lnTo>
                <a:lnTo>
                  <a:pt x="859" y="574"/>
                </a:lnTo>
                <a:lnTo>
                  <a:pt x="859" y="574"/>
                </a:lnTo>
                <a:lnTo>
                  <a:pt x="859" y="586"/>
                </a:lnTo>
                <a:lnTo>
                  <a:pt x="862" y="598"/>
                </a:lnTo>
                <a:lnTo>
                  <a:pt x="865" y="603"/>
                </a:lnTo>
                <a:lnTo>
                  <a:pt x="867" y="609"/>
                </a:lnTo>
                <a:lnTo>
                  <a:pt x="871" y="612"/>
                </a:lnTo>
                <a:lnTo>
                  <a:pt x="875" y="615"/>
                </a:lnTo>
                <a:lnTo>
                  <a:pt x="875" y="615"/>
                </a:lnTo>
                <a:lnTo>
                  <a:pt x="897" y="626"/>
                </a:lnTo>
                <a:lnTo>
                  <a:pt x="936" y="644"/>
                </a:lnTo>
                <a:lnTo>
                  <a:pt x="958" y="655"/>
                </a:lnTo>
                <a:lnTo>
                  <a:pt x="980" y="664"/>
                </a:lnTo>
                <a:lnTo>
                  <a:pt x="999" y="669"/>
                </a:lnTo>
                <a:lnTo>
                  <a:pt x="1006" y="671"/>
                </a:lnTo>
                <a:lnTo>
                  <a:pt x="1013" y="671"/>
                </a:lnTo>
                <a:lnTo>
                  <a:pt x="1013" y="671"/>
                </a:lnTo>
                <a:lnTo>
                  <a:pt x="1040" y="670"/>
                </a:lnTo>
                <a:lnTo>
                  <a:pt x="1068" y="667"/>
                </a:lnTo>
                <a:lnTo>
                  <a:pt x="1095" y="665"/>
                </a:lnTo>
                <a:lnTo>
                  <a:pt x="1106" y="665"/>
                </a:lnTo>
                <a:lnTo>
                  <a:pt x="1115" y="666"/>
                </a:lnTo>
                <a:lnTo>
                  <a:pt x="1115" y="666"/>
                </a:lnTo>
                <a:lnTo>
                  <a:pt x="1158" y="673"/>
                </a:lnTo>
                <a:lnTo>
                  <a:pt x="1158" y="673"/>
                </a:lnTo>
                <a:lnTo>
                  <a:pt x="1157" y="683"/>
                </a:lnTo>
                <a:lnTo>
                  <a:pt x="1156" y="693"/>
                </a:lnTo>
                <a:lnTo>
                  <a:pt x="1152" y="703"/>
                </a:lnTo>
                <a:lnTo>
                  <a:pt x="1146" y="712"/>
                </a:lnTo>
                <a:lnTo>
                  <a:pt x="1146" y="712"/>
                </a:lnTo>
                <a:lnTo>
                  <a:pt x="1129" y="730"/>
                </a:lnTo>
                <a:lnTo>
                  <a:pt x="1112" y="747"/>
                </a:lnTo>
                <a:lnTo>
                  <a:pt x="1096" y="758"/>
                </a:lnTo>
                <a:lnTo>
                  <a:pt x="1089" y="762"/>
                </a:lnTo>
                <a:lnTo>
                  <a:pt x="1084" y="764"/>
                </a:lnTo>
                <a:lnTo>
                  <a:pt x="1084" y="764"/>
                </a:lnTo>
                <a:lnTo>
                  <a:pt x="1073" y="767"/>
                </a:lnTo>
                <a:lnTo>
                  <a:pt x="1061" y="772"/>
                </a:lnTo>
                <a:lnTo>
                  <a:pt x="1049" y="779"/>
                </a:lnTo>
                <a:lnTo>
                  <a:pt x="1084" y="779"/>
                </a:lnTo>
                <a:lnTo>
                  <a:pt x="1105" y="779"/>
                </a:lnTo>
                <a:lnTo>
                  <a:pt x="1064" y="810"/>
                </a:lnTo>
                <a:lnTo>
                  <a:pt x="1064" y="810"/>
                </a:lnTo>
                <a:lnTo>
                  <a:pt x="1066" y="811"/>
                </a:lnTo>
                <a:lnTo>
                  <a:pt x="1074" y="813"/>
                </a:lnTo>
                <a:lnTo>
                  <a:pt x="1078" y="815"/>
                </a:lnTo>
                <a:lnTo>
                  <a:pt x="1083" y="813"/>
                </a:lnTo>
                <a:lnTo>
                  <a:pt x="1089" y="812"/>
                </a:lnTo>
                <a:lnTo>
                  <a:pt x="1095" y="810"/>
                </a:lnTo>
                <a:lnTo>
                  <a:pt x="1095" y="810"/>
                </a:lnTo>
                <a:lnTo>
                  <a:pt x="1132" y="783"/>
                </a:lnTo>
                <a:lnTo>
                  <a:pt x="1156" y="764"/>
                </a:lnTo>
                <a:lnTo>
                  <a:pt x="1146" y="799"/>
                </a:lnTo>
                <a:lnTo>
                  <a:pt x="1146" y="799"/>
                </a:lnTo>
                <a:lnTo>
                  <a:pt x="1148" y="803"/>
                </a:lnTo>
                <a:lnTo>
                  <a:pt x="1156" y="813"/>
                </a:lnTo>
                <a:lnTo>
                  <a:pt x="1166" y="824"/>
                </a:lnTo>
                <a:lnTo>
                  <a:pt x="1171" y="828"/>
                </a:lnTo>
                <a:lnTo>
                  <a:pt x="1176" y="830"/>
                </a:lnTo>
                <a:lnTo>
                  <a:pt x="1176" y="830"/>
                </a:lnTo>
                <a:lnTo>
                  <a:pt x="1202" y="837"/>
                </a:lnTo>
                <a:lnTo>
                  <a:pt x="1217" y="840"/>
                </a:lnTo>
                <a:lnTo>
                  <a:pt x="1217" y="840"/>
                </a:lnTo>
                <a:lnTo>
                  <a:pt x="1219" y="837"/>
                </a:lnTo>
                <a:lnTo>
                  <a:pt x="1219" y="826"/>
                </a:lnTo>
                <a:lnTo>
                  <a:pt x="1219" y="820"/>
                </a:lnTo>
                <a:lnTo>
                  <a:pt x="1217" y="816"/>
                </a:lnTo>
                <a:lnTo>
                  <a:pt x="1215" y="812"/>
                </a:lnTo>
                <a:lnTo>
                  <a:pt x="1212" y="810"/>
                </a:lnTo>
                <a:lnTo>
                  <a:pt x="1212" y="810"/>
                </a:lnTo>
                <a:lnTo>
                  <a:pt x="1210" y="807"/>
                </a:lnTo>
                <a:lnTo>
                  <a:pt x="1207" y="803"/>
                </a:lnTo>
                <a:lnTo>
                  <a:pt x="1206" y="799"/>
                </a:lnTo>
                <a:lnTo>
                  <a:pt x="1206" y="793"/>
                </a:lnTo>
                <a:lnTo>
                  <a:pt x="1207" y="783"/>
                </a:lnTo>
                <a:lnTo>
                  <a:pt x="1207" y="779"/>
                </a:lnTo>
                <a:lnTo>
                  <a:pt x="1207" y="779"/>
                </a:lnTo>
                <a:lnTo>
                  <a:pt x="1216" y="779"/>
                </a:lnTo>
                <a:lnTo>
                  <a:pt x="1224" y="780"/>
                </a:lnTo>
                <a:lnTo>
                  <a:pt x="1226" y="781"/>
                </a:lnTo>
                <a:lnTo>
                  <a:pt x="1227" y="784"/>
                </a:lnTo>
                <a:lnTo>
                  <a:pt x="1227" y="784"/>
                </a:lnTo>
                <a:lnTo>
                  <a:pt x="1236" y="802"/>
                </a:lnTo>
                <a:lnTo>
                  <a:pt x="1243" y="815"/>
                </a:lnTo>
                <a:lnTo>
                  <a:pt x="1243" y="815"/>
                </a:lnTo>
                <a:lnTo>
                  <a:pt x="1245" y="798"/>
                </a:lnTo>
                <a:lnTo>
                  <a:pt x="1245" y="787"/>
                </a:lnTo>
                <a:lnTo>
                  <a:pt x="1244" y="781"/>
                </a:lnTo>
                <a:lnTo>
                  <a:pt x="1243" y="779"/>
                </a:lnTo>
                <a:lnTo>
                  <a:pt x="1243" y="779"/>
                </a:lnTo>
                <a:lnTo>
                  <a:pt x="1242" y="776"/>
                </a:lnTo>
                <a:lnTo>
                  <a:pt x="1242" y="770"/>
                </a:lnTo>
                <a:lnTo>
                  <a:pt x="1243" y="751"/>
                </a:lnTo>
                <a:lnTo>
                  <a:pt x="1247" y="697"/>
                </a:lnTo>
                <a:lnTo>
                  <a:pt x="1247" y="697"/>
                </a:lnTo>
                <a:lnTo>
                  <a:pt x="1268" y="752"/>
                </a:lnTo>
                <a:lnTo>
                  <a:pt x="1302" y="830"/>
                </a:lnTo>
                <a:lnTo>
                  <a:pt x="1319" y="870"/>
                </a:lnTo>
                <a:lnTo>
                  <a:pt x="1336" y="904"/>
                </a:lnTo>
                <a:lnTo>
                  <a:pt x="1350" y="931"/>
                </a:lnTo>
                <a:lnTo>
                  <a:pt x="1355" y="942"/>
                </a:lnTo>
                <a:lnTo>
                  <a:pt x="1360" y="948"/>
                </a:lnTo>
                <a:lnTo>
                  <a:pt x="1360" y="948"/>
                </a:lnTo>
                <a:lnTo>
                  <a:pt x="1371" y="958"/>
                </a:lnTo>
                <a:lnTo>
                  <a:pt x="1382" y="968"/>
                </a:lnTo>
                <a:lnTo>
                  <a:pt x="1395" y="979"/>
                </a:lnTo>
                <a:lnTo>
                  <a:pt x="1409" y="988"/>
                </a:lnTo>
                <a:lnTo>
                  <a:pt x="1422" y="994"/>
                </a:lnTo>
                <a:lnTo>
                  <a:pt x="1434" y="1000"/>
                </a:lnTo>
                <a:lnTo>
                  <a:pt x="1447" y="1003"/>
                </a:lnTo>
                <a:lnTo>
                  <a:pt x="1457" y="1004"/>
                </a:lnTo>
                <a:lnTo>
                  <a:pt x="1457" y="1004"/>
                </a:lnTo>
                <a:lnTo>
                  <a:pt x="1463" y="1003"/>
                </a:lnTo>
                <a:lnTo>
                  <a:pt x="1468" y="1002"/>
                </a:lnTo>
                <a:lnTo>
                  <a:pt x="1473" y="999"/>
                </a:lnTo>
                <a:lnTo>
                  <a:pt x="1478" y="995"/>
                </a:lnTo>
                <a:lnTo>
                  <a:pt x="1487" y="985"/>
                </a:lnTo>
                <a:lnTo>
                  <a:pt x="1497" y="972"/>
                </a:lnTo>
                <a:lnTo>
                  <a:pt x="1506" y="957"/>
                </a:lnTo>
                <a:lnTo>
                  <a:pt x="1515" y="939"/>
                </a:lnTo>
                <a:lnTo>
                  <a:pt x="1523" y="919"/>
                </a:lnTo>
                <a:lnTo>
                  <a:pt x="1529" y="897"/>
                </a:lnTo>
                <a:lnTo>
                  <a:pt x="1529" y="897"/>
                </a:lnTo>
                <a:lnTo>
                  <a:pt x="1532" y="885"/>
                </a:lnTo>
                <a:lnTo>
                  <a:pt x="1533" y="875"/>
                </a:lnTo>
                <a:lnTo>
                  <a:pt x="1534" y="865"/>
                </a:lnTo>
                <a:lnTo>
                  <a:pt x="1534" y="854"/>
                </a:lnTo>
                <a:lnTo>
                  <a:pt x="1533" y="835"/>
                </a:lnTo>
                <a:lnTo>
                  <a:pt x="1529" y="819"/>
                </a:lnTo>
                <a:lnTo>
                  <a:pt x="1524" y="803"/>
                </a:lnTo>
                <a:lnTo>
                  <a:pt x="1518" y="789"/>
                </a:lnTo>
                <a:lnTo>
                  <a:pt x="1509" y="769"/>
                </a:lnTo>
                <a:lnTo>
                  <a:pt x="1509" y="769"/>
                </a:lnTo>
                <a:lnTo>
                  <a:pt x="1503" y="755"/>
                </a:lnTo>
                <a:lnTo>
                  <a:pt x="1500" y="743"/>
                </a:lnTo>
                <a:lnTo>
                  <a:pt x="1498" y="728"/>
                </a:lnTo>
                <a:lnTo>
                  <a:pt x="1498" y="707"/>
                </a:lnTo>
                <a:lnTo>
                  <a:pt x="1498" y="707"/>
                </a:lnTo>
                <a:lnTo>
                  <a:pt x="1498" y="679"/>
                </a:lnTo>
                <a:lnTo>
                  <a:pt x="1497" y="651"/>
                </a:lnTo>
                <a:lnTo>
                  <a:pt x="1493" y="626"/>
                </a:lnTo>
                <a:lnTo>
                  <a:pt x="1491" y="616"/>
                </a:lnTo>
                <a:lnTo>
                  <a:pt x="1488" y="610"/>
                </a:lnTo>
                <a:lnTo>
                  <a:pt x="1488" y="610"/>
                </a:lnTo>
                <a:lnTo>
                  <a:pt x="1475" y="587"/>
                </a:lnTo>
                <a:lnTo>
                  <a:pt x="1475" y="587"/>
                </a:lnTo>
                <a:lnTo>
                  <a:pt x="1478" y="564"/>
                </a:lnTo>
                <a:lnTo>
                  <a:pt x="1478" y="564"/>
                </a:lnTo>
                <a:lnTo>
                  <a:pt x="1478" y="548"/>
                </a:lnTo>
                <a:lnTo>
                  <a:pt x="1477" y="519"/>
                </a:lnTo>
                <a:lnTo>
                  <a:pt x="1473" y="487"/>
                </a:lnTo>
                <a:lnTo>
                  <a:pt x="1470" y="473"/>
                </a:lnTo>
                <a:lnTo>
                  <a:pt x="1468" y="461"/>
                </a:lnTo>
                <a:lnTo>
                  <a:pt x="1468" y="461"/>
                </a:lnTo>
                <a:lnTo>
                  <a:pt x="1463" y="445"/>
                </a:lnTo>
                <a:lnTo>
                  <a:pt x="1459" y="427"/>
                </a:lnTo>
                <a:lnTo>
                  <a:pt x="1455" y="406"/>
                </a:lnTo>
                <a:lnTo>
                  <a:pt x="1452" y="379"/>
                </a:lnTo>
                <a:lnTo>
                  <a:pt x="1452" y="379"/>
                </a:lnTo>
                <a:lnTo>
                  <a:pt x="1451" y="366"/>
                </a:lnTo>
                <a:lnTo>
                  <a:pt x="1449" y="356"/>
                </a:lnTo>
                <a:lnTo>
                  <a:pt x="1446" y="351"/>
                </a:lnTo>
                <a:lnTo>
                  <a:pt x="1443" y="346"/>
                </a:lnTo>
                <a:lnTo>
                  <a:pt x="1437" y="340"/>
                </a:lnTo>
                <a:lnTo>
                  <a:pt x="1432" y="336"/>
                </a:lnTo>
                <a:lnTo>
                  <a:pt x="1428" y="329"/>
                </a:lnTo>
                <a:lnTo>
                  <a:pt x="1428" y="329"/>
                </a:lnTo>
                <a:lnTo>
                  <a:pt x="1432" y="323"/>
                </a:lnTo>
                <a:lnTo>
                  <a:pt x="1436" y="317"/>
                </a:lnTo>
                <a:lnTo>
                  <a:pt x="1440" y="308"/>
                </a:lnTo>
                <a:lnTo>
                  <a:pt x="1442" y="297"/>
                </a:lnTo>
                <a:lnTo>
                  <a:pt x="1442" y="297"/>
                </a:lnTo>
                <a:lnTo>
                  <a:pt x="1445" y="282"/>
                </a:lnTo>
                <a:lnTo>
                  <a:pt x="1447" y="267"/>
                </a:lnTo>
                <a:lnTo>
                  <a:pt x="1449" y="235"/>
                </a:lnTo>
                <a:lnTo>
                  <a:pt x="1449" y="206"/>
                </a:lnTo>
                <a:lnTo>
                  <a:pt x="1447" y="185"/>
                </a:lnTo>
                <a:lnTo>
                  <a:pt x="1447" y="185"/>
                </a:lnTo>
                <a:lnTo>
                  <a:pt x="1446" y="176"/>
                </a:lnTo>
                <a:lnTo>
                  <a:pt x="1445" y="168"/>
                </a:lnTo>
                <a:lnTo>
                  <a:pt x="1440" y="154"/>
                </a:lnTo>
                <a:lnTo>
                  <a:pt x="1432" y="139"/>
                </a:lnTo>
                <a:lnTo>
                  <a:pt x="1432" y="139"/>
                </a:lnTo>
                <a:lnTo>
                  <a:pt x="1417" y="110"/>
                </a:lnTo>
                <a:lnTo>
                  <a:pt x="1404" y="89"/>
                </a:lnTo>
                <a:lnTo>
                  <a:pt x="1396" y="80"/>
                </a:lnTo>
                <a:lnTo>
                  <a:pt x="1391" y="72"/>
                </a:lnTo>
                <a:lnTo>
                  <a:pt x="1391" y="72"/>
                </a:lnTo>
                <a:lnTo>
                  <a:pt x="1378" y="59"/>
                </a:lnTo>
                <a:lnTo>
                  <a:pt x="1362" y="45"/>
                </a:lnTo>
                <a:lnTo>
                  <a:pt x="1353" y="37"/>
                </a:lnTo>
                <a:lnTo>
                  <a:pt x="1344" y="32"/>
                </a:lnTo>
                <a:lnTo>
                  <a:pt x="1335" y="28"/>
                </a:lnTo>
                <a:lnTo>
                  <a:pt x="1325" y="26"/>
                </a:lnTo>
                <a:lnTo>
                  <a:pt x="1325" y="26"/>
                </a:lnTo>
                <a:lnTo>
                  <a:pt x="1302" y="22"/>
                </a:lnTo>
                <a:lnTo>
                  <a:pt x="1291" y="21"/>
                </a:lnTo>
                <a:lnTo>
                  <a:pt x="1273" y="21"/>
                </a:lnTo>
                <a:lnTo>
                  <a:pt x="1273" y="21"/>
                </a:lnTo>
                <a:lnTo>
                  <a:pt x="1248" y="22"/>
                </a:lnTo>
                <a:lnTo>
                  <a:pt x="1222" y="23"/>
                </a:lnTo>
                <a:lnTo>
                  <a:pt x="1199" y="27"/>
                </a:lnTo>
                <a:lnTo>
                  <a:pt x="1192" y="30"/>
                </a:lnTo>
                <a:lnTo>
                  <a:pt x="1187" y="31"/>
                </a:lnTo>
                <a:lnTo>
                  <a:pt x="1187" y="31"/>
                </a:lnTo>
                <a:lnTo>
                  <a:pt x="1173" y="40"/>
                </a:lnTo>
                <a:lnTo>
                  <a:pt x="1166" y="46"/>
                </a:lnTo>
                <a:lnTo>
                  <a:pt x="1166" y="46"/>
                </a:lnTo>
                <a:lnTo>
                  <a:pt x="1148" y="44"/>
                </a:lnTo>
                <a:lnTo>
                  <a:pt x="1133" y="42"/>
                </a:lnTo>
                <a:lnTo>
                  <a:pt x="1120" y="41"/>
                </a:lnTo>
                <a:lnTo>
                  <a:pt x="1120" y="41"/>
                </a:lnTo>
                <a:lnTo>
                  <a:pt x="1110" y="42"/>
                </a:lnTo>
                <a:lnTo>
                  <a:pt x="1100" y="46"/>
                </a:lnTo>
                <a:lnTo>
                  <a:pt x="1089" y="51"/>
                </a:lnTo>
                <a:lnTo>
                  <a:pt x="1089" y="51"/>
                </a:lnTo>
                <a:lnTo>
                  <a:pt x="1130" y="57"/>
                </a:lnTo>
                <a:lnTo>
                  <a:pt x="1130" y="57"/>
                </a:lnTo>
                <a:lnTo>
                  <a:pt x="1138" y="59"/>
                </a:lnTo>
                <a:lnTo>
                  <a:pt x="1142" y="62"/>
                </a:lnTo>
                <a:lnTo>
                  <a:pt x="1142" y="64"/>
                </a:lnTo>
                <a:lnTo>
                  <a:pt x="1141" y="67"/>
                </a:lnTo>
                <a:lnTo>
                  <a:pt x="1141" y="67"/>
                </a:lnTo>
                <a:lnTo>
                  <a:pt x="1115" y="77"/>
                </a:lnTo>
                <a:lnTo>
                  <a:pt x="1115" y="77"/>
                </a:lnTo>
                <a:lnTo>
                  <a:pt x="1098" y="74"/>
                </a:lnTo>
                <a:lnTo>
                  <a:pt x="1084" y="72"/>
                </a:lnTo>
                <a:lnTo>
                  <a:pt x="1084" y="72"/>
                </a:lnTo>
                <a:close/>
                <a:moveTo>
                  <a:pt x="1325" y="620"/>
                </a:moveTo>
                <a:lnTo>
                  <a:pt x="1325" y="620"/>
                </a:lnTo>
                <a:lnTo>
                  <a:pt x="1332" y="620"/>
                </a:lnTo>
                <a:lnTo>
                  <a:pt x="1340" y="619"/>
                </a:lnTo>
                <a:lnTo>
                  <a:pt x="1350" y="615"/>
                </a:lnTo>
                <a:lnTo>
                  <a:pt x="1350" y="615"/>
                </a:lnTo>
                <a:lnTo>
                  <a:pt x="1355" y="612"/>
                </a:lnTo>
                <a:lnTo>
                  <a:pt x="1360" y="612"/>
                </a:lnTo>
                <a:lnTo>
                  <a:pt x="1369" y="612"/>
                </a:lnTo>
                <a:lnTo>
                  <a:pt x="1374" y="614"/>
                </a:lnTo>
                <a:lnTo>
                  <a:pt x="1376" y="615"/>
                </a:lnTo>
                <a:lnTo>
                  <a:pt x="1381" y="728"/>
                </a:lnTo>
                <a:lnTo>
                  <a:pt x="1325" y="6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730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寝そべる、くつろぐ女性のシルエット</a:t>
            </a: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D4C90EC9-6CE7-45E5-849F-3A82C990EB21}"/>
              </a:ext>
            </a:extLst>
          </p:cNvPr>
          <p:cNvSpPr>
            <a:spLocks noEditPoints="1"/>
          </p:cNvSpPr>
          <p:nvPr/>
        </p:nvSpPr>
        <p:spPr bwMode="auto">
          <a:xfrm>
            <a:off x="725366" y="4314092"/>
            <a:ext cx="2525312" cy="1791922"/>
          </a:xfrm>
          <a:custGeom>
            <a:avLst/>
            <a:gdLst>
              <a:gd name="T0" fmla="*/ 1558 w 1732"/>
              <a:gd name="T1" fmla="*/ 35 h 1229"/>
              <a:gd name="T2" fmla="*/ 1502 w 1732"/>
              <a:gd name="T3" fmla="*/ 0 h 1229"/>
              <a:gd name="T4" fmla="*/ 1374 w 1732"/>
              <a:gd name="T5" fmla="*/ 21 h 1229"/>
              <a:gd name="T6" fmla="*/ 1323 w 1732"/>
              <a:gd name="T7" fmla="*/ 92 h 1229"/>
              <a:gd name="T8" fmla="*/ 1269 w 1732"/>
              <a:gd name="T9" fmla="*/ 121 h 1229"/>
              <a:gd name="T10" fmla="*/ 1214 w 1732"/>
              <a:gd name="T11" fmla="*/ 99 h 1229"/>
              <a:gd name="T12" fmla="*/ 1086 w 1732"/>
              <a:gd name="T13" fmla="*/ 106 h 1229"/>
              <a:gd name="T14" fmla="*/ 953 w 1732"/>
              <a:gd name="T15" fmla="*/ 157 h 1229"/>
              <a:gd name="T16" fmla="*/ 872 w 1732"/>
              <a:gd name="T17" fmla="*/ 208 h 1229"/>
              <a:gd name="T18" fmla="*/ 832 w 1732"/>
              <a:gd name="T19" fmla="*/ 286 h 1229"/>
              <a:gd name="T20" fmla="*/ 689 w 1732"/>
              <a:gd name="T21" fmla="*/ 338 h 1229"/>
              <a:gd name="T22" fmla="*/ 608 w 1732"/>
              <a:gd name="T23" fmla="*/ 440 h 1229"/>
              <a:gd name="T24" fmla="*/ 555 w 1732"/>
              <a:gd name="T25" fmla="*/ 618 h 1229"/>
              <a:gd name="T26" fmla="*/ 557 w 1732"/>
              <a:gd name="T27" fmla="*/ 724 h 1229"/>
              <a:gd name="T28" fmla="*/ 485 w 1732"/>
              <a:gd name="T29" fmla="*/ 750 h 1229"/>
              <a:gd name="T30" fmla="*/ 458 w 1732"/>
              <a:gd name="T31" fmla="*/ 767 h 1229"/>
              <a:gd name="T32" fmla="*/ 362 w 1732"/>
              <a:gd name="T33" fmla="*/ 778 h 1229"/>
              <a:gd name="T34" fmla="*/ 234 w 1732"/>
              <a:gd name="T35" fmla="*/ 758 h 1229"/>
              <a:gd name="T36" fmla="*/ 137 w 1732"/>
              <a:gd name="T37" fmla="*/ 799 h 1229"/>
              <a:gd name="T38" fmla="*/ 49 w 1732"/>
              <a:gd name="T39" fmla="*/ 906 h 1229"/>
              <a:gd name="T40" fmla="*/ 0 w 1732"/>
              <a:gd name="T41" fmla="*/ 1040 h 1229"/>
              <a:gd name="T42" fmla="*/ 30 w 1732"/>
              <a:gd name="T43" fmla="*/ 1075 h 1229"/>
              <a:gd name="T44" fmla="*/ 45 w 1732"/>
              <a:gd name="T45" fmla="*/ 1111 h 1229"/>
              <a:gd name="T46" fmla="*/ 23 w 1732"/>
              <a:gd name="T47" fmla="*/ 1196 h 1229"/>
              <a:gd name="T48" fmla="*/ 63 w 1732"/>
              <a:gd name="T49" fmla="*/ 1228 h 1229"/>
              <a:gd name="T50" fmla="*/ 125 w 1732"/>
              <a:gd name="T51" fmla="*/ 1186 h 1229"/>
              <a:gd name="T52" fmla="*/ 257 w 1732"/>
              <a:gd name="T53" fmla="*/ 1110 h 1229"/>
              <a:gd name="T54" fmla="*/ 422 w 1732"/>
              <a:gd name="T55" fmla="*/ 1065 h 1229"/>
              <a:gd name="T56" fmla="*/ 653 w 1732"/>
              <a:gd name="T57" fmla="*/ 1106 h 1229"/>
              <a:gd name="T58" fmla="*/ 663 w 1732"/>
              <a:gd name="T59" fmla="*/ 1132 h 1229"/>
              <a:gd name="T60" fmla="*/ 740 w 1732"/>
              <a:gd name="T61" fmla="*/ 1147 h 1229"/>
              <a:gd name="T62" fmla="*/ 924 w 1732"/>
              <a:gd name="T63" fmla="*/ 1142 h 1229"/>
              <a:gd name="T64" fmla="*/ 1034 w 1732"/>
              <a:gd name="T65" fmla="*/ 1129 h 1229"/>
              <a:gd name="T66" fmla="*/ 1137 w 1732"/>
              <a:gd name="T67" fmla="*/ 1052 h 1229"/>
              <a:gd name="T68" fmla="*/ 1162 w 1732"/>
              <a:gd name="T69" fmla="*/ 908 h 1229"/>
              <a:gd name="T70" fmla="*/ 1130 w 1732"/>
              <a:gd name="T71" fmla="*/ 826 h 1229"/>
              <a:gd name="T72" fmla="*/ 1134 w 1732"/>
              <a:gd name="T73" fmla="*/ 747 h 1229"/>
              <a:gd name="T74" fmla="*/ 1278 w 1732"/>
              <a:gd name="T75" fmla="*/ 658 h 1229"/>
              <a:gd name="T76" fmla="*/ 1338 w 1732"/>
              <a:gd name="T77" fmla="*/ 618 h 1229"/>
              <a:gd name="T78" fmla="*/ 1424 w 1732"/>
              <a:gd name="T79" fmla="*/ 595 h 1229"/>
              <a:gd name="T80" fmla="*/ 1658 w 1732"/>
              <a:gd name="T81" fmla="*/ 594 h 1229"/>
              <a:gd name="T82" fmla="*/ 1729 w 1732"/>
              <a:gd name="T83" fmla="*/ 575 h 1229"/>
              <a:gd name="T84" fmla="*/ 1716 w 1732"/>
              <a:gd name="T85" fmla="*/ 486 h 1229"/>
              <a:gd name="T86" fmla="*/ 1619 w 1732"/>
              <a:gd name="T87" fmla="*/ 298 h 1229"/>
              <a:gd name="T88" fmla="*/ 1600 w 1732"/>
              <a:gd name="T89" fmla="*/ 222 h 1229"/>
              <a:gd name="T90" fmla="*/ 1645 w 1732"/>
              <a:gd name="T91" fmla="*/ 161 h 1229"/>
              <a:gd name="T92" fmla="*/ 1640 w 1732"/>
              <a:gd name="T93" fmla="*/ 89 h 1229"/>
              <a:gd name="T94" fmla="*/ 1476 w 1732"/>
              <a:gd name="T95" fmla="*/ 327 h 1229"/>
              <a:gd name="T96" fmla="*/ 1502 w 1732"/>
              <a:gd name="T97" fmla="*/ 338 h 1229"/>
              <a:gd name="T98" fmla="*/ 1560 w 1732"/>
              <a:gd name="T99" fmla="*/ 322 h 1229"/>
              <a:gd name="T100" fmla="*/ 1587 w 1732"/>
              <a:gd name="T101" fmla="*/ 393 h 1229"/>
              <a:gd name="T102" fmla="*/ 1559 w 1732"/>
              <a:gd name="T103" fmla="*/ 463 h 1229"/>
              <a:gd name="T104" fmla="*/ 1497 w 1732"/>
              <a:gd name="T105" fmla="*/ 450 h 1229"/>
              <a:gd name="T106" fmla="*/ 1420 w 1732"/>
              <a:gd name="T107" fmla="*/ 404 h 1229"/>
              <a:gd name="T108" fmla="*/ 1419 w 1732"/>
              <a:gd name="T109" fmla="*/ 352 h 1229"/>
              <a:gd name="T110" fmla="*/ 1476 w 1732"/>
              <a:gd name="T111" fmla="*/ 327 h 1229"/>
              <a:gd name="T112" fmla="*/ 491 w 1732"/>
              <a:gd name="T113" fmla="*/ 876 h 1229"/>
              <a:gd name="T114" fmla="*/ 514 w 1732"/>
              <a:gd name="T115" fmla="*/ 917 h 1229"/>
              <a:gd name="T116" fmla="*/ 455 w 1732"/>
              <a:gd name="T117" fmla="*/ 926 h 1229"/>
              <a:gd name="T118" fmla="*/ 347 w 1732"/>
              <a:gd name="T119" fmla="*/ 917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2" h="1229">
                <a:moveTo>
                  <a:pt x="1583" y="61"/>
                </a:moveTo>
                <a:lnTo>
                  <a:pt x="1583" y="61"/>
                </a:lnTo>
                <a:lnTo>
                  <a:pt x="1582" y="58"/>
                </a:lnTo>
                <a:lnTo>
                  <a:pt x="1578" y="52"/>
                </a:lnTo>
                <a:lnTo>
                  <a:pt x="1571" y="43"/>
                </a:lnTo>
                <a:lnTo>
                  <a:pt x="1564" y="39"/>
                </a:lnTo>
                <a:lnTo>
                  <a:pt x="1558" y="35"/>
                </a:lnTo>
                <a:lnTo>
                  <a:pt x="1558" y="35"/>
                </a:lnTo>
                <a:lnTo>
                  <a:pt x="1552" y="30"/>
                </a:lnTo>
                <a:lnTo>
                  <a:pt x="1546" y="25"/>
                </a:lnTo>
                <a:lnTo>
                  <a:pt x="1541" y="19"/>
                </a:lnTo>
                <a:lnTo>
                  <a:pt x="1536" y="12"/>
                </a:lnTo>
                <a:lnTo>
                  <a:pt x="1529" y="7"/>
                </a:lnTo>
                <a:lnTo>
                  <a:pt x="1518" y="2"/>
                </a:lnTo>
                <a:lnTo>
                  <a:pt x="1511" y="1"/>
                </a:lnTo>
                <a:lnTo>
                  <a:pt x="1502" y="0"/>
                </a:lnTo>
                <a:lnTo>
                  <a:pt x="1481" y="0"/>
                </a:lnTo>
                <a:lnTo>
                  <a:pt x="1481" y="0"/>
                </a:lnTo>
                <a:lnTo>
                  <a:pt x="1439" y="2"/>
                </a:lnTo>
                <a:lnTo>
                  <a:pt x="1422" y="3"/>
                </a:lnTo>
                <a:lnTo>
                  <a:pt x="1407" y="7"/>
                </a:lnTo>
                <a:lnTo>
                  <a:pt x="1396" y="10"/>
                </a:lnTo>
                <a:lnTo>
                  <a:pt x="1384" y="15"/>
                </a:lnTo>
                <a:lnTo>
                  <a:pt x="1374" y="21"/>
                </a:lnTo>
                <a:lnTo>
                  <a:pt x="1364" y="30"/>
                </a:lnTo>
                <a:lnTo>
                  <a:pt x="1364" y="30"/>
                </a:lnTo>
                <a:lnTo>
                  <a:pt x="1355" y="39"/>
                </a:lnTo>
                <a:lnTo>
                  <a:pt x="1348" y="48"/>
                </a:lnTo>
                <a:lnTo>
                  <a:pt x="1339" y="62"/>
                </a:lnTo>
                <a:lnTo>
                  <a:pt x="1332" y="76"/>
                </a:lnTo>
                <a:lnTo>
                  <a:pt x="1323" y="92"/>
                </a:lnTo>
                <a:lnTo>
                  <a:pt x="1323" y="92"/>
                </a:lnTo>
                <a:lnTo>
                  <a:pt x="1315" y="105"/>
                </a:lnTo>
                <a:lnTo>
                  <a:pt x="1309" y="114"/>
                </a:lnTo>
                <a:lnTo>
                  <a:pt x="1306" y="116"/>
                </a:lnTo>
                <a:lnTo>
                  <a:pt x="1302" y="119"/>
                </a:lnTo>
                <a:lnTo>
                  <a:pt x="1287" y="122"/>
                </a:lnTo>
                <a:lnTo>
                  <a:pt x="1287" y="122"/>
                </a:lnTo>
                <a:lnTo>
                  <a:pt x="1278" y="122"/>
                </a:lnTo>
                <a:lnTo>
                  <a:pt x="1269" y="121"/>
                </a:lnTo>
                <a:lnTo>
                  <a:pt x="1263" y="119"/>
                </a:lnTo>
                <a:lnTo>
                  <a:pt x="1256" y="114"/>
                </a:lnTo>
                <a:lnTo>
                  <a:pt x="1245" y="106"/>
                </a:lnTo>
                <a:lnTo>
                  <a:pt x="1238" y="103"/>
                </a:lnTo>
                <a:lnTo>
                  <a:pt x="1231" y="102"/>
                </a:lnTo>
                <a:lnTo>
                  <a:pt x="1231" y="102"/>
                </a:lnTo>
                <a:lnTo>
                  <a:pt x="1223" y="102"/>
                </a:lnTo>
                <a:lnTo>
                  <a:pt x="1214" y="99"/>
                </a:lnTo>
                <a:lnTo>
                  <a:pt x="1198" y="96"/>
                </a:lnTo>
                <a:lnTo>
                  <a:pt x="1178" y="92"/>
                </a:lnTo>
                <a:lnTo>
                  <a:pt x="1168" y="92"/>
                </a:lnTo>
                <a:lnTo>
                  <a:pt x="1159" y="92"/>
                </a:lnTo>
                <a:lnTo>
                  <a:pt x="1159" y="92"/>
                </a:lnTo>
                <a:lnTo>
                  <a:pt x="1136" y="96"/>
                </a:lnTo>
                <a:lnTo>
                  <a:pt x="1111" y="99"/>
                </a:lnTo>
                <a:lnTo>
                  <a:pt x="1086" y="106"/>
                </a:lnTo>
                <a:lnTo>
                  <a:pt x="1075" y="110"/>
                </a:lnTo>
                <a:lnTo>
                  <a:pt x="1067" y="112"/>
                </a:lnTo>
                <a:lnTo>
                  <a:pt x="1067" y="112"/>
                </a:lnTo>
                <a:lnTo>
                  <a:pt x="1044" y="121"/>
                </a:lnTo>
                <a:lnTo>
                  <a:pt x="1012" y="134"/>
                </a:lnTo>
                <a:lnTo>
                  <a:pt x="960" y="153"/>
                </a:lnTo>
                <a:lnTo>
                  <a:pt x="960" y="153"/>
                </a:lnTo>
                <a:lnTo>
                  <a:pt x="953" y="157"/>
                </a:lnTo>
                <a:lnTo>
                  <a:pt x="945" y="162"/>
                </a:lnTo>
                <a:lnTo>
                  <a:pt x="924" y="179"/>
                </a:lnTo>
                <a:lnTo>
                  <a:pt x="904" y="194"/>
                </a:lnTo>
                <a:lnTo>
                  <a:pt x="888" y="204"/>
                </a:lnTo>
                <a:lnTo>
                  <a:pt x="888" y="204"/>
                </a:lnTo>
                <a:lnTo>
                  <a:pt x="883" y="206"/>
                </a:lnTo>
                <a:lnTo>
                  <a:pt x="878" y="207"/>
                </a:lnTo>
                <a:lnTo>
                  <a:pt x="872" y="208"/>
                </a:lnTo>
                <a:lnTo>
                  <a:pt x="867" y="208"/>
                </a:lnTo>
                <a:lnTo>
                  <a:pt x="861" y="212"/>
                </a:lnTo>
                <a:lnTo>
                  <a:pt x="856" y="216"/>
                </a:lnTo>
                <a:lnTo>
                  <a:pt x="851" y="224"/>
                </a:lnTo>
                <a:lnTo>
                  <a:pt x="847" y="235"/>
                </a:lnTo>
                <a:lnTo>
                  <a:pt x="847" y="235"/>
                </a:lnTo>
                <a:lnTo>
                  <a:pt x="832" y="286"/>
                </a:lnTo>
                <a:lnTo>
                  <a:pt x="832" y="286"/>
                </a:lnTo>
                <a:lnTo>
                  <a:pt x="819" y="288"/>
                </a:lnTo>
                <a:lnTo>
                  <a:pt x="805" y="289"/>
                </a:lnTo>
                <a:lnTo>
                  <a:pt x="787" y="293"/>
                </a:lnTo>
                <a:lnTo>
                  <a:pt x="764" y="299"/>
                </a:lnTo>
                <a:lnTo>
                  <a:pt x="741" y="308"/>
                </a:lnTo>
                <a:lnTo>
                  <a:pt x="716" y="321"/>
                </a:lnTo>
                <a:lnTo>
                  <a:pt x="702" y="329"/>
                </a:lnTo>
                <a:lnTo>
                  <a:pt x="689" y="338"/>
                </a:lnTo>
                <a:lnTo>
                  <a:pt x="689" y="338"/>
                </a:lnTo>
                <a:lnTo>
                  <a:pt x="676" y="348"/>
                </a:lnTo>
                <a:lnTo>
                  <a:pt x="663" y="361"/>
                </a:lnTo>
                <a:lnTo>
                  <a:pt x="652" y="374"/>
                </a:lnTo>
                <a:lnTo>
                  <a:pt x="639" y="389"/>
                </a:lnTo>
                <a:lnTo>
                  <a:pt x="629" y="406"/>
                </a:lnTo>
                <a:lnTo>
                  <a:pt x="617" y="422"/>
                </a:lnTo>
                <a:lnTo>
                  <a:pt x="608" y="440"/>
                </a:lnTo>
                <a:lnTo>
                  <a:pt x="598" y="459"/>
                </a:lnTo>
                <a:lnTo>
                  <a:pt x="583" y="495"/>
                </a:lnTo>
                <a:lnTo>
                  <a:pt x="570" y="532"/>
                </a:lnTo>
                <a:lnTo>
                  <a:pt x="561" y="566"/>
                </a:lnTo>
                <a:lnTo>
                  <a:pt x="557" y="580"/>
                </a:lnTo>
                <a:lnTo>
                  <a:pt x="556" y="594"/>
                </a:lnTo>
                <a:lnTo>
                  <a:pt x="556" y="594"/>
                </a:lnTo>
                <a:lnTo>
                  <a:pt x="555" y="618"/>
                </a:lnTo>
                <a:lnTo>
                  <a:pt x="555" y="641"/>
                </a:lnTo>
                <a:lnTo>
                  <a:pt x="556" y="663"/>
                </a:lnTo>
                <a:lnTo>
                  <a:pt x="559" y="681"/>
                </a:lnTo>
                <a:lnTo>
                  <a:pt x="564" y="707"/>
                </a:lnTo>
                <a:lnTo>
                  <a:pt x="566" y="717"/>
                </a:lnTo>
                <a:lnTo>
                  <a:pt x="566" y="717"/>
                </a:lnTo>
                <a:lnTo>
                  <a:pt x="564" y="719"/>
                </a:lnTo>
                <a:lnTo>
                  <a:pt x="557" y="724"/>
                </a:lnTo>
                <a:lnTo>
                  <a:pt x="551" y="728"/>
                </a:lnTo>
                <a:lnTo>
                  <a:pt x="545" y="732"/>
                </a:lnTo>
                <a:lnTo>
                  <a:pt x="536" y="735"/>
                </a:lnTo>
                <a:lnTo>
                  <a:pt x="525" y="737"/>
                </a:lnTo>
                <a:lnTo>
                  <a:pt x="525" y="737"/>
                </a:lnTo>
                <a:lnTo>
                  <a:pt x="505" y="742"/>
                </a:lnTo>
                <a:lnTo>
                  <a:pt x="490" y="747"/>
                </a:lnTo>
                <a:lnTo>
                  <a:pt x="485" y="750"/>
                </a:lnTo>
                <a:lnTo>
                  <a:pt x="481" y="753"/>
                </a:lnTo>
                <a:lnTo>
                  <a:pt x="479" y="755"/>
                </a:lnTo>
                <a:lnTo>
                  <a:pt x="479" y="758"/>
                </a:lnTo>
                <a:lnTo>
                  <a:pt x="479" y="758"/>
                </a:lnTo>
                <a:lnTo>
                  <a:pt x="479" y="759"/>
                </a:lnTo>
                <a:lnTo>
                  <a:pt x="478" y="760"/>
                </a:lnTo>
                <a:lnTo>
                  <a:pt x="474" y="763"/>
                </a:lnTo>
                <a:lnTo>
                  <a:pt x="458" y="767"/>
                </a:lnTo>
                <a:lnTo>
                  <a:pt x="437" y="772"/>
                </a:lnTo>
                <a:lnTo>
                  <a:pt x="418" y="773"/>
                </a:lnTo>
                <a:lnTo>
                  <a:pt x="418" y="773"/>
                </a:lnTo>
                <a:lnTo>
                  <a:pt x="407" y="773"/>
                </a:lnTo>
                <a:lnTo>
                  <a:pt x="398" y="776"/>
                </a:lnTo>
                <a:lnTo>
                  <a:pt x="385" y="777"/>
                </a:lnTo>
                <a:lnTo>
                  <a:pt x="362" y="778"/>
                </a:lnTo>
                <a:lnTo>
                  <a:pt x="362" y="778"/>
                </a:lnTo>
                <a:lnTo>
                  <a:pt x="334" y="778"/>
                </a:lnTo>
                <a:lnTo>
                  <a:pt x="309" y="778"/>
                </a:lnTo>
                <a:lnTo>
                  <a:pt x="290" y="776"/>
                </a:lnTo>
                <a:lnTo>
                  <a:pt x="275" y="773"/>
                </a:lnTo>
                <a:lnTo>
                  <a:pt x="275" y="773"/>
                </a:lnTo>
                <a:lnTo>
                  <a:pt x="261" y="767"/>
                </a:lnTo>
                <a:lnTo>
                  <a:pt x="244" y="760"/>
                </a:lnTo>
                <a:lnTo>
                  <a:pt x="234" y="758"/>
                </a:lnTo>
                <a:lnTo>
                  <a:pt x="224" y="755"/>
                </a:lnTo>
                <a:lnTo>
                  <a:pt x="214" y="755"/>
                </a:lnTo>
                <a:lnTo>
                  <a:pt x="203" y="758"/>
                </a:lnTo>
                <a:lnTo>
                  <a:pt x="203" y="758"/>
                </a:lnTo>
                <a:lnTo>
                  <a:pt x="184" y="765"/>
                </a:lnTo>
                <a:lnTo>
                  <a:pt x="168" y="774"/>
                </a:lnTo>
                <a:lnTo>
                  <a:pt x="152" y="785"/>
                </a:lnTo>
                <a:lnTo>
                  <a:pt x="137" y="799"/>
                </a:lnTo>
                <a:lnTo>
                  <a:pt x="137" y="799"/>
                </a:lnTo>
                <a:lnTo>
                  <a:pt x="115" y="818"/>
                </a:lnTo>
                <a:lnTo>
                  <a:pt x="102" y="831"/>
                </a:lnTo>
                <a:lnTo>
                  <a:pt x="88" y="846"/>
                </a:lnTo>
                <a:lnTo>
                  <a:pt x="74" y="863"/>
                </a:lnTo>
                <a:lnTo>
                  <a:pt x="60" y="883"/>
                </a:lnTo>
                <a:lnTo>
                  <a:pt x="54" y="894"/>
                </a:lnTo>
                <a:lnTo>
                  <a:pt x="49" y="906"/>
                </a:lnTo>
                <a:lnTo>
                  <a:pt x="44" y="919"/>
                </a:lnTo>
                <a:lnTo>
                  <a:pt x="40" y="932"/>
                </a:lnTo>
                <a:lnTo>
                  <a:pt x="40" y="932"/>
                </a:lnTo>
                <a:lnTo>
                  <a:pt x="32" y="958"/>
                </a:lnTo>
                <a:lnTo>
                  <a:pt x="23" y="981"/>
                </a:lnTo>
                <a:lnTo>
                  <a:pt x="7" y="1018"/>
                </a:lnTo>
                <a:lnTo>
                  <a:pt x="2" y="1033"/>
                </a:lnTo>
                <a:lnTo>
                  <a:pt x="0" y="1040"/>
                </a:lnTo>
                <a:lnTo>
                  <a:pt x="0" y="1046"/>
                </a:lnTo>
                <a:lnTo>
                  <a:pt x="0" y="1051"/>
                </a:lnTo>
                <a:lnTo>
                  <a:pt x="2" y="1056"/>
                </a:lnTo>
                <a:lnTo>
                  <a:pt x="5" y="1061"/>
                </a:lnTo>
                <a:lnTo>
                  <a:pt x="9" y="1065"/>
                </a:lnTo>
                <a:lnTo>
                  <a:pt x="9" y="1065"/>
                </a:lnTo>
                <a:lnTo>
                  <a:pt x="19" y="1072"/>
                </a:lnTo>
                <a:lnTo>
                  <a:pt x="30" y="1075"/>
                </a:lnTo>
                <a:lnTo>
                  <a:pt x="39" y="1078"/>
                </a:lnTo>
                <a:lnTo>
                  <a:pt x="48" y="1078"/>
                </a:lnTo>
                <a:lnTo>
                  <a:pt x="55" y="1078"/>
                </a:lnTo>
                <a:lnTo>
                  <a:pt x="60" y="1077"/>
                </a:lnTo>
                <a:lnTo>
                  <a:pt x="65" y="1075"/>
                </a:lnTo>
                <a:lnTo>
                  <a:pt x="65" y="1075"/>
                </a:lnTo>
                <a:lnTo>
                  <a:pt x="59" y="1086"/>
                </a:lnTo>
                <a:lnTo>
                  <a:pt x="45" y="1111"/>
                </a:lnTo>
                <a:lnTo>
                  <a:pt x="37" y="1125"/>
                </a:lnTo>
                <a:lnTo>
                  <a:pt x="31" y="1139"/>
                </a:lnTo>
                <a:lnTo>
                  <a:pt x="26" y="1152"/>
                </a:lnTo>
                <a:lnTo>
                  <a:pt x="25" y="1162"/>
                </a:lnTo>
                <a:lnTo>
                  <a:pt x="25" y="1162"/>
                </a:lnTo>
                <a:lnTo>
                  <a:pt x="23" y="1178"/>
                </a:lnTo>
                <a:lnTo>
                  <a:pt x="22" y="1189"/>
                </a:lnTo>
                <a:lnTo>
                  <a:pt x="23" y="1196"/>
                </a:lnTo>
                <a:lnTo>
                  <a:pt x="26" y="1202"/>
                </a:lnTo>
                <a:lnTo>
                  <a:pt x="28" y="1207"/>
                </a:lnTo>
                <a:lnTo>
                  <a:pt x="35" y="1214"/>
                </a:lnTo>
                <a:lnTo>
                  <a:pt x="35" y="1214"/>
                </a:lnTo>
                <a:lnTo>
                  <a:pt x="42" y="1219"/>
                </a:lnTo>
                <a:lnTo>
                  <a:pt x="49" y="1223"/>
                </a:lnTo>
                <a:lnTo>
                  <a:pt x="56" y="1226"/>
                </a:lnTo>
                <a:lnTo>
                  <a:pt x="63" y="1228"/>
                </a:lnTo>
                <a:lnTo>
                  <a:pt x="72" y="1229"/>
                </a:lnTo>
                <a:lnTo>
                  <a:pt x="76" y="1229"/>
                </a:lnTo>
                <a:lnTo>
                  <a:pt x="76" y="1229"/>
                </a:lnTo>
                <a:lnTo>
                  <a:pt x="90" y="1220"/>
                </a:lnTo>
                <a:lnTo>
                  <a:pt x="106" y="1209"/>
                </a:lnTo>
                <a:lnTo>
                  <a:pt x="106" y="1209"/>
                </a:lnTo>
                <a:lnTo>
                  <a:pt x="113" y="1201"/>
                </a:lnTo>
                <a:lnTo>
                  <a:pt x="125" y="1186"/>
                </a:lnTo>
                <a:lnTo>
                  <a:pt x="136" y="1178"/>
                </a:lnTo>
                <a:lnTo>
                  <a:pt x="147" y="1169"/>
                </a:lnTo>
                <a:lnTo>
                  <a:pt x="161" y="1160"/>
                </a:lnTo>
                <a:lnTo>
                  <a:pt x="178" y="1152"/>
                </a:lnTo>
                <a:lnTo>
                  <a:pt x="178" y="1152"/>
                </a:lnTo>
                <a:lnTo>
                  <a:pt x="196" y="1145"/>
                </a:lnTo>
                <a:lnTo>
                  <a:pt x="216" y="1134"/>
                </a:lnTo>
                <a:lnTo>
                  <a:pt x="257" y="1110"/>
                </a:lnTo>
                <a:lnTo>
                  <a:pt x="280" y="1100"/>
                </a:lnTo>
                <a:lnTo>
                  <a:pt x="302" y="1089"/>
                </a:lnTo>
                <a:lnTo>
                  <a:pt x="324" y="1080"/>
                </a:lnTo>
                <a:lnTo>
                  <a:pt x="335" y="1078"/>
                </a:lnTo>
                <a:lnTo>
                  <a:pt x="347" y="1075"/>
                </a:lnTo>
                <a:lnTo>
                  <a:pt x="347" y="1075"/>
                </a:lnTo>
                <a:lnTo>
                  <a:pt x="387" y="1069"/>
                </a:lnTo>
                <a:lnTo>
                  <a:pt x="422" y="1065"/>
                </a:lnTo>
                <a:lnTo>
                  <a:pt x="447" y="1064"/>
                </a:lnTo>
                <a:lnTo>
                  <a:pt x="458" y="1064"/>
                </a:lnTo>
                <a:lnTo>
                  <a:pt x="464" y="1065"/>
                </a:lnTo>
                <a:lnTo>
                  <a:pt x="464" y="1065"/>
                </a:lnTo>
                <a:lnTo>
                  <a:pt x="565" y="1086"/>
                </a:lnTo>
                <a:lnTo>
                  <a:pt x="626" y="1098"/>
                </a:lnTo>
                <a:lnTo>
                  <a:pt x="647" y="1104"/>
                </a:lnTo>
                <a:lnTo>
                  <a:pt x="653" y="1106"/>
                </a:lnTo>
                <a:lnTo>
                  <a:pt x="653" y="1106"/>
                </a:lnTo>
                <a:lnTo>
                  <a:pt x="651" y="1109"/>
                </a:lnTo>
                <a:lnTo>
                  <a:pt x="649" y="1111"/>
                </a:lnTo>
                <a:lnTo>
                  <a:pt x="648" y="1114"/>
                </a:lnTo>
                <a:lnTo>
                  <a:pt x="648" y="1118"/>
                </a:lnTo>
                <a:lnTo>
                  <a:pt x="651" y="1121"/>
                </a:lnTo>
                <a:lnTo>
                  <a:pt x="656" y="1125"/>
                </a:lnTo>
                <a:lnTo>
                  <a:pt x="663" y="1132"/>
                </a:lnTo>
                <a:lnTo>
                  <a:pt x="663" y="1132"/>
                </a:lnTo>
                <a:lnTo>
                  <a:pt x="672" y="1137"/>
                </a:lnTo>
                <a:lnTo>
                  <a:pt x="680" y="1141"/>
                </a:lnTo>
                <a:lnTo>
                  <a:pt x="689" y="1143"/>
                </a:lnTo>
                <a:lnTo>
                  <a:pt x="697" y="1145"/>
                </a:lnTo>
                <a:lnTo>
                  <a:pt x="715" y="1146"/>
                </a:lnTo>
                <a:lnTo>
                  <a:pt x="740" y="1147"/>
                </a:lnTo>
                <a:lnTo>
                  <a:pt x="740" y="1147"/>
                </a:lnTo>
                <a:lnTo>
                  <a:pt x="757" y="1147"/>
                </a:lnTo>
                <a:lnTo>
                  <a:pt x="775" y="1145"/>
                </a:lnTo>
                <a:lnTo>
                  <a:pt x="819" y="1138"/>
                </a:lnTo>
                <a:lnTo>
                  <a:pt x="844" y="1137"/>
                </a:lnTo>
                <a:lnTo>
                  <a:pt x="870" y="1136"/>
                </a:lnTo>
                <a:lnTo>
                  <a:pt x="897" y="1137"/>
                </a:lnTo>
                <a:lnTo>
                  <a:pt x="910" y="1139"/>
                </a:lnTo>
                <a:lnTo>
                  <a:pt x="924" y="1142"/>
                </a:lnTo>
                <a:lnTo>
                  <a:pt x="924" y="1142"/>
                </a:lnTo>
                <a:lnTo>
                  <a:pt x="938" y="1145"/>
                </a:lnTo>
                <a:lnTo>
                  <a:pt x="953" y="1146"/>
                </a:lnTo>
                <a:lnTo>
                  <a:pt x="969" y="1145"/>
                </a:lnTo>
                <a:lnTo>
                  <a:pt x="984" y="1143"/>
                </a:lnTo>
                <a:lnTo>
                  <a:pt x="1001" y="1139"/>
                </a:lnTo>
                <a:lnTo>
                  <a:pt x="1017" y="1136"/>
                </a:lnTo>
                <a:lnTo>
                  <a:pt x="1034" y="1129"/>
                </a:lnTo>
                <a:lnTo>
                  <a:pt x="1049" y="1123"/>
                </a:lnTo>
                <a:lnTo>
                  <a:pt x="1065" y="1115"/>
                </a:lnTo>
                <a:lnTo>
                  <a:pt x="1080" y="1106"/>
                </a:lnTo>
                <a:lnTo>
                  <a:pt x="1093" y="1097"/>
                </a:lnTo>
                <a:lnTo>
                  <a:pt x="1107" y="1087"/>
                </a:lnTo>
                <a:lnTo>
                  <a:pt x="1118" y="1075"/>
                </a:lnTo>
                <a:lnTo>
                  <a:pt x="1129" y="1064"/>
                </a:lnTo>
                <a:lnTo>
                  <a:pt x="1137" y="1052"/>
                </a:lnTo>
                <a:lnTo>
                  <a:pt x="1144" y="1040"/>
                </a:lnTo>
                <a:lnTo>
                  <a:pt x="1144" y="1040"/>
                </a:lnTo>
                <a:lnTo>
                  <a:pt x="1154" y="1014"/>
                </a:lnTo>
                <a:lnTo>
                  <a:pt x="1162" y="990"/>
                </a:lnTo>
                <a:lnTo>
                  <a:pt x="1166" y="967"/>
                </a:lnTo>
                <a:lnTo>
                  <a:pt x="1167" y="946"/>
                </a:lnTo>
                <a:lnTo>
                  <a:pt x="1166" y="926"/>
                </a:lnTo>
                <a:lnTo>
                  <a:pt x="1162" y="908"/>
                </a:lnTo>
                <a:lnTo>
                  <a:pt x="1157" y="894"/>
                </a:lnTo>
                <a:lnTo>
                  <a:pt x="1149" y="881"/>
                </a:lnTo>
                <a:lnTo>
                  <a:pt x="1149" y="881"/>
                </a:lnTo>
                <a:lnTo>
                  <a:pt x="1141" y="869"/>
                </a:lnTo>
                <a:lnTo>
                  <a:pt x="1136" y="858"/>
                </a:lnTo>
                <a:lnTo>
                  <a:pt x="1134" y="847"/>
                </a:lnTo>
                <a:lnTo>
                  <a:pt x="1131" y="836"/>
                </a:lnTo>
                <a:lnTo>
                  <a:pt x="1130" y="826"/>
                </a:lnTo>
                <a:lnTo>
                  <a:pt x="1131" y="817"/>
                </a:lnTo>
                <a:lnTo>
                  <a:pt x="1132" y="809"/>
                </a:lnTo>
                <a:lnTo>
                  <a:pt x="1134" y="804"/>
                </a:lnTo>
                <a:lnTo>
                  <a:pt x="1134" y="804"/>
                </a:lnTo>
                <a:lnTo>
                  <a:pt x="1135" y="797"/>
                </a:lnTo>
                <a:lnTo>
                  <a:pt x="1136" y="790"/>
                </a:lnTo>
                <a:lnTo>
                  <a:pt x="1136" y="772"/>
                </a:lnTo>
                <a:lnTo>
                  <a:pt x="1134" y="747"/>
                </a:lnTo>
                <a:lnTo>
                  <a:pt x="1159" y="696"/>
                </a:lnTo>
                <a:lnTo>
                  <a:pt x="1236" y="681"/>
                </a:lnTo>
                <a:lnTo>
                  <a:pt x="1236" y="681"/>
                </a:lnTo>
                <a:lnTo>
                  <a:pt x="1242" y="676"/>
                </a:lnTo>
                <a:lnTo>
                  <a:pt x="1256" y="667"/>
                </a:lnTo>
                <a:lnTo>
                  <a:pt x="1264" y="663"/>
                </a:lnTo>
                <a:lnTo>
                  <a:pt x="1272" y="659"/>
                </a:lnTo>
                <a:lnTo>
                  <a:pt x="1278" y="658"/>
                </a:lnTo>
                <a:lnTo>
                  <a:pt x="1281" y="659"/>
                </a:lnTo>
                <a:lnTo>
                  <a:pt x="1282" y="660"/>
                </a:lnTo>
                <a:lnTo>
                  <a:pt x="1282" y="660"/>
                </a:lnTo>
                <a:lnTo>
                  <a:pt x="1283" y="662"/>
                </a:lnTo>
                <a:lnTo>
                  <a:pt x="1287" y="660"/>
                </a:lnTo>
                <a:lnTo>
                  <a:pt x="1296" y="654"/>
                </a:lnTo>
                <a:lnTo>
                  <a:pt x="1323" y="631"/>
                </a:lnTo>
                <a:lnTo>
                  <a:pt x="1338" y="618"/>
                </a:lnTo>
                <a:lnTo>
                  <a:pt x="1355" y="607"/>
                </a:lnTo>
                <a:lnTo>
                  <a:pt x="1362" y="601"/>
                </a:lnTo>
                <a:lnTo>
                  <a:pt x="1370" y="598"/>
                </a:lnTo>
                <a:lnTo>
                  <a:pt x="1378" y="595"/>
                </a:lnTo>
                <a:lnTo>
                  <a:pt x="1384" y="594"/>
                </a:lnTo>
                <a:lnTo>
                  <a:pt x="1384" y="594"/>
                </a:lnTo>
                <a:lnTo>
                  <a:pt x="1401" y="594"/>
                </a:lnTo>
                <a:lnTo>
                  <a:pt x="1424" y="595"/>
                </a:lnTo>
                <a:lnTo>
                  <a:pt x="1479" y="599"/>
                </a:lnTo>
                <a:lnTo>
                  <a:pt x="1548" y="604"/>
                </a:lnTo>
                <a:lnTo>
                  <a:pt x="1553" y="594"/>
                </a:lnTo>
                <a:lnTo>
                  <a:pt x="1553" y="594"/>
                </a:lnTo>
                <a:lnTo>
                  <a:pt x="1571" y="594"/>
                </a:lnTo>
                <a:lnTo>
                  <a:pt x="1612" y="595"/>
                </a:lnTo>
                <a:lnTo>
                  <a:pt x="1636" y="595"/>
                </a:lnTo>
                <a:lnTo>
                  <a:pt x="1658" y="594"/>
                </a:lnTo>
                <a:lnTo>
                  <a:pt x="1677" y="591"/>
                </a:lnTo>
                <a:lnTo>
                  <a:pt x="1691" y="589"/>
                </a:lnTo>
                <a:lnTo>
                  <a:pt x="1691" y="589"/>
                </a:lnTo>
                <a:lnTo>
                  <a:pt x="1700" y="586"/>
                </a:lnTo>
                <a:lnTo>
                  <a:pt x="1709" y="584"/>
                </a:lnTo>
                <a:lnTo>
                  <a:pt x="1721" y="580"/>
                </a:lnTo>
                <a:lnTo>
                  <a:pt x="1725" y="578"/>
                </a:lnTo>
                <a:lnTo>
                  <a:pt x="1729" y="575"/>
                </a:lnTo>
                <a:lnTo>
                  <a:pt x="1730" y="571"/>
                </a:lnTo>
                <a:lnTo>
                  <a:pt x="1732" y="563"/>
                </a:lnTo>
                <a:lnTo>
                  <a:pt x="1732" y="563"/>
                </a:lnTo>
                <a:lnTo>
                  <a:pt x="1730" y="546"/>
                </a:lnTo>
                <a:lnTo>
                  <a:pt x="1728" y="527"/>
                </a:lnTo>
                <a:lnTo>
                  <a:pt x="1723" y="508"/>
                </a:lnTo>
                <a:lnTo>
                  <a:pt x="1716" y="486"/>
                </a:lnTo>
                <a:lnTo>
                  <a:pt x="1716" y="486"/>
                </a:lnTo>
                <a:lnTo>
                  <a:pt x="1704" y="447"/>
                </a:lnTo>
                <a:lnTo>
                  <a:pt x="1696" y="426"/>
                </a:lnTo>
                <a:lnTo>
                  <a:pt x="1686" y="404"/>
                </a:lnTo>
                <a:lnTo>
                  <a:pt x="1686" y="404"/>
                </a:lnTo>
                <a:lnTo>
                  <a:pt x="1678" y="390"/>
                </a:lnTo>
                <a:lnTo>
                  <a:pt x="1668" y="372"/>
                </a:lnTo>
                <a:lnTo>
                  <a:pt x="1644" y="334"/>
                </a:lnTo>
                <a:lnTo>
                  <a:pt x="1619" y="298"/>
                </a:lnTo>
                <a:lnTo>
                  <a:pt x="1604" y="276"/>
                </a:lnTo>
                <a:lnTo>
                  <a:pt x="1604" y="276"/>
                </a:lnTo>
                <a:lnTo>
                  <a:pt x="1596" y="265"/>
                </a:lnTo>
                <a:lnTo>
                  <a:pt x="1590" y="253"/>
                </a:lnTo>
                <a:lnTo>
                  <a:pt x="1583" y="240"/>
                </a:lnTo>
                <a:lnTo>
                  <a:pt x="1583" y="240"/>
                </a:lnTo>
                <a:lnTo>
                  <a:pt x="1592" y="231"/>
                </a:lnTo>
                <a:lnTo>
                  <a:pt x="1600" y="222"/>
                </a:lnTo>
                <a:lnTo>
                  <a:pt x="1609" y="215"/>
                </a:lnTo>
                <a:lnTo>
                  <a:pt x="1609" y="215"/>
                </a:lnTo>
                <a:lnTo>
                  <a:pt x="1618" y="208"/>
                </a:lnTo>
                <a:lnTo>
                  <a:pt x="1626" y="199"/>
                </a:lnTo>
                <a:lnTo>
                  <a:pt x="1633" y="188"/>
                </a:lnTo>
                <a:lnTo>
                  <a:pt x="1640" y="174"/>
                </a:lnTo>
                <a:lnTo>
                  <a:pt x="1640" y="174"/>
                </a:lnTo>
                <a:lnTo>
                  <a:pt x="1645" y="161"/>
                </a:lnTo>
                <a:lnTo>
                  <a:pt x="1649" y="151"/>
                </a:lnTo>
                <a:lnTo>
                  <a:pt x="1651" y="139"/>
                </a:lnTo>
                <a:lnTo>
                  <a:pt x="1650" y="122"/>
                </a:lnTo>
                <a:lnTo>
                  <a:pt x="1650" y="122"/>
                </a:lnTo>
                <a:lnTo>
                  <a:pt x="1649" y="112"/>
                </a:lnTo>
                <a:lnTo>
                  <a:pt x="1646" y="103"/>
                </a:lnTo>
                <a:lnTo>
                  <a:pt x="1644" y="96"/>
                </a:lnTo>
                <a:lnTo>
                  <a:pt x="1640" y="89"/>
                </a:lnTo>
                <a:lnTo>
                  <a:pt x="1629" y="71"/>
                </a:lnTo>
                <a:lnTo>
                  <a:pt x="1629" y="71"/>
                </a:lnTo>
                <a:lnTo>
                  <a:pt x="1627" y="69"/>
                </a:lnTo>
                <a:lnTo>
                  <a:pt x="1622" y="67"/>
                </a:lnTo>
                <a:lnTo>
                  <a:pt x="1605" y="64"/>
                </a:lnTo>
                <a:lnTo>
                  <a:pt x="1583" y="61"/>
                </a:lnTo>
                <a:lnTo>
                  <a:pt x="1583" y="61"/>
                </a:lnTo>
                <a:close/>
                <a:moveTo>
                  <a:pt x="1476" y="327"/>
                </a:moveTo>
                <a:lnTo>
                  <a:pt x="1476" y="327"/>
                </a:lnTo>
                <a:lnTo>
                  <a:pt x="1476" y="329"/>
                </a:lnTo>
                <a:lnTo>
                  <a:pt x="1477" y="330"/>
                </a:lnTo>
                <a:lnTo>
                  <a:pt x="1483" y="333"/>
                </a:lnTo>
                <a:lnTo>
                  <a:pt x="1489" y="335"/>
                </a:lnTo>
                <a:lnTo>
                  <a:pt x="1497" y="338"/>
                </a:lnTo>
                <a:lnTo>
                  <a:pt x="1497" y="338"/>
                </a:lnTo>
                <a:lnTo>
                  <a:pt x="1502" y="338"/>
                </a:lnTo>
                <a:lnTo>
                  <a:pt x="1507" y="336"/>
                </a:lnTo>
                <a:lnTo>
                  <a:pt x="1520" y="331"/>
                </a:lnTo>
                <a:lnTo>
                  <a:pt x="1537" y="322"/>
                </a:lnTo>
                <a:lnTo>
                  <a:pt x="1537" y="322"/>
                </a:lnTo>
                <a:lnTo>
                  <a:pt x="1543" y="321"/>
                </a:lnTo>
                <a:lnTo>
                  <a:pt x="1552" y="321"/>
                </a:lnTo>
                <a:lnTo>
                  <a:pt x="1557" y="321"/>
                </a:lnTo>
                <a:lnTo>
                  <a:pt x="1560" y="322"/>
                </a:lnTo>
                <a:lnTo>
                  <a:pt x="1562" y="325"/>
                </a:lnTo>
                <a:lnTo>
                  <a:pt x="1563" y="327"/>
                </a:lnTo>
                <a:lnTo>
                  <a:pt x="1563" y="327"/>
                </a:lnTo>
                <a:lnTo>
                  <a:pt x="1564" y="333"/>
                </a:lnTo>
                <a:lnTo>
                  <a:pt x="1567" y="340"/>
                </a:lnTo>
                <a:lnTo>
                  <a:pt x="1576" y="362"/>
                </a:lnTo>
                <a:lnTo>
                  <a:pt x="1585" y="384"/>
                </a:lnTo>
                <a:lnTo>
                  <a:pt x="1587" y="393"/>
                </a:lnTo>
                <a:lnTo>
                  <a:pt x="1589" y="399"/>
                </a:lnTo>
                <a:lnTo>
                  <a:pt x="1589" y="399"/>
                </a:lnTo>
                <a:lnTo>
                  <a:pt x="1589" y="438"/>
                </a:lnTo>
                <a:lnTo>
                  <a:pt x="1589" y="466"/>
                </a:lnTo>
                <a:lnTo>
                  <a:pt x="1563" y="471"/>
                </a:lnTo>
                <a:lnTo>
                  <a:pt x="1563" y="471"/>
                </a:lnTo>
                <a:lnTo>
                  <a:pt x="1562" y="466"/>
                </a:lnTo>
                <a:lnTo>
                  <a:pt x="1559" y="463"/>
                </a:lnTo>
                <a:lnTo>
                  <a:pt x="1558" y="461"/>
                </a:lnTo>
                <a:lnTo>
                  <a:pt x="1558" y="461"/>
                </a:lnTo>
                <a:lnTo>
                  <a:pt x="1550" y="459"/>
                </a:lnTo>
                <a:lnTo>
                  <a:pt x="1535" y="459"/>
                </a:lnTo>
                <a:lnTo>
                  <a:pt x="1516" y="455"/>
                </a:lnTo>
                <a:lnTo>
                  <a:pt x="1507" y="454"/>
                </a:lnTo>
                <a:lnTo>
                  <a:pt x="1497" y="450"/>
                </a:lnTo>
                <a:lnTo>
                  <a:pt x="1497" y="450"/>
                </a:lnTo>
                <a:lnTo>
                  <a:pt x="1448" y="430"/>
                </a:lnTo>
                <a:lnTo>
                  <a:pt x="1415" y="414"/>
                </a:lnTo>
                <a:lnTo>
                  <a:pt x="1415" y="414"/>
                </a:lnTo>
                <a:lnTo>
                  <a:pt x="1403" y="408"/>
                </a:lnTo>
                <a:lnTo>
                  <a:pt x="1403" y="408"/>
                </a:lnTo>
                <a:lnTo>
                  <a:pt x="1399" y="389"/>
                </a:lnTo>
                <a:lnTo>
                  <a:pt x="1420" y="404"/>
                </a:lnTo>
                <a:lnTo>
                  <a:pt x="1420" y="404"/>
                </a:lnTo>
                <a:lnTo>
                  <a:pt x="1415" y="391"/>
                </a:lnTo>
                <a:lnTo>
                  <a:pt x="1412" y="380"/>
                </a:lnTo>
                <a:lnTo>
                  <a:pt x="1410" y="368"/>
                </a:lnTo>
                <a:lnTo>
                  <a:pt x="1410" y="368"/>
                </a:lnTo>
                <a:lnTo>
                  <a:pt x="1410" y="361"/>
                </a:lnTo>
                <a:lnTo>
                  <a:pt x="1411" y="349"/>
                </a:lnTo>
                <a:lnTo>
                  <a:pt x="1411" y="349"/>
                </a:lnTo>
                <a:lnTo>
                  <a:pt x="1419" y="352"/>
                </a:lnTo>
                <a:lnTo>
                  <a:pt x="1424" y="352"/>
                </a:lnTo>
                <a:lnTo>
                  <a:pt x="1429" y="350"/>
                </a:lnTo>
                <a:lnTo>
                  <a:pt x="1429" y="350"/>
                </a:lnTo>
                <a:lnTo>
                  <a:pt x="1435" y="349"/>
                </a:lnTo>
                <a:lnTo>
                  <a:pt x="1442" y="345"/>
                </a:lnTo>
                <a:lnTo>
                  <a:pt x="1458" y="336"/>
                </a:lnTo>
                <a:lnTo>
                  <a:pt x="1471" y="330"/>
                </a:lnTo>
                <a:lnTo>
                  <a:pt x="1476" y="327"/>
                </a:lnTo>
                <a:lnTo>
                  <a:pt x="1476" y="327"/>
                </a:lnTo>
                <a:close/>
                <a:moveTo>
                  <a:pt x="413" y="891"/>
                </a:moveTo>
                <a:lnTo>
                  <a:pt x="413" y="891"/>
                </a:lnTo>
                <a:lnTo>
                  <a:pt x="432" y="886"/>
                </a:lnTo>
                <a:lnTo>
                  <a:pt x="456" y="881"/>
                </a:lnTo>
                <a:lnTo>
                  <a:pt x="490" y="876"/>
                </a:lnTo>
                <a:lnTo>
                  <a:pt x="490" y="876"/>
                </a:lnTo>
                <a:lnTo>
                  <a:pt x="491" y="876"/>
                </a:lnTo>
                <a:lnTo>
                  <a:pt x="492" y="876"/>
                </a:lnTo>
                <a:lnTo>
                  <a:pt x="495" y="879"/>
                </a:lnTo>
                <a:lnTo>
                  <a:pt x="499" y="887"/>
                </a:lnTo>
                <a:lnTo>
                  <a:pt x="505" y="896"/>
                </a:lnTo>
                <a:lnTo>
                  <a:pt x="505" y="896"/>
                </a:lnTo>
                <a:lnTo>
                  <a:pt x="509" y="901"/>
                </a:lnTo>
                <a:lnTo>
                  <a:pt x="511" y="906"/>
                </a:lnTo>
                <a:lnTo>
                  <a:pt x="514" y="917"/>
                </a:lnTo>
                <a:lnTo>
                  <a:pt x="515" y="924"/>
                </a:lnTo>
                <a:lnTo>
                  <a:pt x="515" y="927"/>
                </a:lnTo>
                <a:lnTo>
                  <a:pt x="515" y="927"/>
                </a:lnTo>
                <a:lnTo>
                  <a:pt x="496" y="927"/>
                </a:lnTo>
                <a:lnTo>
                  <a:pt x="481" y="928"/>
                </a:lnTo>
                <a:lnTo>
                  <a:pt x="469" y="927"/>
                </a:lnTo>
                <a:lnTo>
                  <a:pt x="469" y="927"/>
                </a:lnTo>
                <a:lnTo>
                  <a:pt x="455" y="926"/>
                </a:lnTo>
                <a:lnTo>
                  <a:pt x="433" y="927"/>
                </a:lnTo>
                <a:lnTo>
                  <a:pt x="398" y="927"/>
                </a:lnTo>
                <a:lnTo>
                  <a:pt x="398" y="927"/>
                </a:lnTo>
                <a:lnTo>
                  <a:pt x="311" y="932"/>
                </a:lnTo>
                <a:lnTo>
                  <a:pt x="311" y="932"/>
                </a:lnTo>
                <a:lnTo>
                  <a:pt x="325" y="924"/>
                </a:lnTo>
                <a:lnTo>
                  <a:pt x="336" y="919"/>
                </a:lnTo>
                <a:lnTo>
                  <a:pt x="347" y="917"/>
                </a:lnTo>
                <a:lnTo>
                  <a:pt x="347" y="917"/>
                </a:lnTo>
                <a:lnTo>
                  <a:pt x="358" y="913"/>
                </a:lnTo>
                <a:lnTo>
                  <a:pt x="376" y="905"/>
                </a:lnTo>
                <a:lnTo>
                  <a:pt x="413" y="891"/>
                </a:lnTo>
                <a:lnTo>
                  <a:pt x="413" y="89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6D70C92B-4BF3-42B1-B2DD-131B6361140A}"/>
              </a:ext>
            </a:extLst>
          </p:cNvPr>
          <p:cNvSpPr>
            <a:spLocks noEditPoints="1"/>
          </p:cNvSpPr>
          <p:nvPr/>
        </p:nvSpPr>
        <p:spPr bwMode="auto">
          <a:xfrm>
            <a:off x="3690938" y="4337538"/>
            <a:ext cx="2577232" cy="1720727"/>
          </a:xfrm>
          <a:custGeom>
            <a:avLst/>
            <a:gdLst>
              <a:gd name="T0" fmla="*/ 716 w 2004"/>
              <a:gd name="T1" fmla="*/ 152 h 1338"/>
              <a:gd name="T2" fmla="*/ 424 w 2004"/>
              <a:gd name="T3" fmla="*/ 220 h 1338"/>
              <a:gd name="T4" fmla="*/ 284 w 2004"/>
              <a:gd name="T5" fmla="*/ 391 h 1338"/>
              <a:gd name="T6" fmla="*/ 272 w 2004"/>
              <a:gd name="T7" fmla="*/ 637 h 1338"/>
              <a:gd name="T8" fmla="*/ 348 w 2004"/>
              <a:gd name="T9" fmla="*/ 766 h 1338"/>
              <a:gd name="T10" fmla="*/ 307 w 2004"/>
              <a:gd name="T11" fmla="*/ 815 h 1338"/>
              <a:gd name="T12" fmla="*/ 237 w 2004"/>
              <a:gd name="T13" fmla="*/ 872 h 1338"/>
              <a:gd name="T14" fmla="*/ 200 w 2004"/>
              <a:gd name="T15" fmla="*/ 912 h 1338"/>
              <a:gd name="T16" fmla="*/ 10 w 2004"/>
              <a:gd name="T17" fmla="*/ 985 h 1338"/>
              <a:gd name="T18" fmla="*/ 23 w 2004"/>
              <a:gd name="T19" fmla="*/ 1186 h 1338"/>
              <a:gd name="T20" fmla="*/ 77 w 2004"/>
              <a:gd name="T21" fmla="*/ 1306 h 1338"/>
              <a:gd name="T22" fmla="*/ 109 w 2004"/>
              <a:gd name="T23" fmla="*/ 1218 h 1338"/>
              <a:gd name="T24" fmla="*/ 238 w 2004"/>
              <a:gd name="T25" fmla="*/ 1134 h 1338"/>
              <a:gd name="T26" fmla="*/ 292 w 2004"/>
              <a:gd name="T27" fmla="*/ 1265 h 1338"/>
              <a:gd name="T28" fmla="*/ 371 w 2004"/>
              <a:gd name="T29" fmla="*/ 1336 h 1338"/>
              <a:gd name="T30" fmla="*/ 400 w 2004"/>
              <a:gd name="T31" fmla="*/ 1219 h 1338"/>
              <a:gd name="T32" fmla="*/ 505 w 2004"/>
              <a:gd name="T33" fmla="*/ 1135 h 1338"/>
              <a:gd name="T34" fmla="*/ 575 w 2004"/>
              <a:gd name="T35" fmla="*/ 1128 h 1338"/>
              <a:gd name="T36" fmla="*/ 706 w 2004"/>
              <a:gd name="T37" fmla="*/ 1153 h 1338"/>
              <a:gd name="T38" fmla="*/ 854 w 2004"/>
              <a:gd name="T39" fmla="*/ 1150 h 1338"/>
              <a:gd name="T40" fmla="*/ 955 w 2004"/>
              <a:gd name="T41" fmla="*/ 1059 h 1338"/>
              <a:gd name="T42" fmla="*/ 1109 w 2004"/>
              <a:gd name="T43" fmla="*/ 934 h 1338"/>
              <a:gd name="T44" fmla="*/ 1125 w 2004"/>
              <a:gd name="T45" fmla="*/ 772 h 1338"/>
              <a:gd name="T46" fmla="*/ 946 w 2004"/>
              <a:gd name="T47" fmla="*/ 625 h 1338"/>
              <a:gd name="T48" fmla="*/ 928 w 2004"/>
              <a:gd name="T49" fmla="*/ 498 h 1338"/>
              <a:gd name="T50" fmla="*/ 1010 w 2004"/>
              <a:gd name="T51" fmla="*/ 541 h 1338"/>
              <a:gd name="T52" fmla="*/ 1189 w 2004"/>
              <a:gd name="T53" fmla="*/ 519 h 1338"/>
              <a:gd name="T54" fmla="*/ 1307 w 2004"/>
              <a:gd name="T55" fmla="*/ 584 h 1338"/>
              <a:gd name="T56" fmla="*/ 1490 w 2004"/>
              <a:gd name="T57" fmla="*/ 616 h 1338"/>
              <a:gd name="T58" fmla="*/ 1620 w 2004"/>
              <a:gd name="T59" fmla="*/ 598 h 1338"/>
              <a:gd name="T60" fmla="*/ 1709 w 2004"/>
              <a:gd name="T61" fmla="*/ 593 h 1338"/>
              <a:gd name="T62" fmla="*/ 1706 w 2004"/>
              <a:gd name="T63" fmla="*/ 556 h 1338"/>
              <a:gd name="T64" fmla="*/ 1646 w 2004"/>
              <a:gd name="T65" fmla="*/ 523 h 1338"/>
              <a:gd name="T66" fmla="*/ 1636 w 2004"/>
              <a:gd name="T67" fmla="*/ 502 h 1338"/>
              <a:gd name="T68" fmla="*/ 1559 w 2004"/>
              <a:gd name="T69" fmla="*/ 507 h 1338"/>
              <a:gd name="T70" fmla="*/ 1462 w 2004"/>
              <a:gd name="T71" fmla="*/ 517 h 1338"/>
              <a:gd name="T72" fmla="*/ 1329 w 2004"/>
              <a:gd name="T73" fmla="*/ 446 h 1338"/>
              <a:gd name="T74" fmla="*/ 1407 w 2004"/>
              <a:gd name="T75" fmla="*/ 464 h 1338"/>
              <a:gd name="T76" fmla="*/ 1461 w 2004"/>
              <a:gd name="T77" fmla="*/ 491 h 1338"/>
              <a:gd name="T78" fmla="*/ 1489 w 2004"/>
              <a:gd name="T79" fmla="*/ 466 h 1338"/>
              <a:gd name="T80" fmla="*/ 1564 w 2004"/>
              <a:gd name="T81" fmla="*/ 482 h 1338"/>
              <a:gd name="T82" fmla="*/ 1586 w 2004"/>
              <a:gd name="T83" fmla="*/ 462 h 1338"/>
              <a:gd name="T84" fmla="*/ 1681 w 2004"/>
              <a:gd name="T85" fmla="*/ 452 h 1338"/>
              <a:gd name="T86" fmla="*/ 1672 w 2004"/>
              <a:gd name="T87" fmla="*/ 436 h 1338"/>
              <a:gd name="T88" fmla="*/ 1774 w 2004"/>
              <a:gd name="T89" fmla="*/ 369 h 1338"/>
              <a:gd name="T90" fmla="*/ 1866 w 2004"/>
              <a:gd name="T91" fmla="*/ 380 h 1338"/>
              <a:gd name="T92" fmla="*/ 1922 w 2004"/>
              <a:gd name="T93" fmla="*/ 400 h 1338"/>
              <a:gd name="T94" fmla="*/ 1963 w 2004"/>
              <a:gd name="T95" fmla="*/ 395 h 1338"/>
              <a:gd name="T96" fmla="*/ 1983 w 2004"/>
              <a:gd name="T97" fmla="*/ 368 h 1338"/>
              <a:gd name="T98" fmla="*/ 2004 w 2004"/>
              <a:gd name="T99" fmla="*/ 354 h 1338"/>
              <a:gd name="T100" fmla="*/ 1999 w 2004"/>
              <a:gd name="T101" fmla="*/ 307 h 1338"/>
              <a:gd name="T102" fmla="*/ 1904 w 2004"/>
              <a:gd name="T103" fmla="*/ 277 h 1338"/>
              <a:gd name="T104" fmla="*/ 1769 w 2004"/>
              <a:gd name="T105" fmla="*/ 302 h 1338"/>
              <a:gd name="T106" fmla="*/ 1651 w 2004"/>
              <a:gd name="T107" fmla="*/ 292 h 1338"/>
              <a:gd name="T108" fmla="*/ 1574 w 2004"/>
              <a:gd name="T109" fmla="*/ 261 h 1338"/>
              <a:gd name="T110" fmla="*/ 1534 w 2004"/>
              <a:gd name="T111" fmla="*/ 190 h 1338"/>
              <a:gd name="T112" fmla="*/ 1482 w 2004"/>
              <a:gd name="T113" fmla="*/ 113 h 1338"/>
              <a:gd name="T114" fmla="*/ 1416 w 2004"/>
              <a:gd name="T115" fmla="*/ 82 h 1338"/>
              <a:gd name="T116" fmla="*/ 1319 w 2004"/>
              <a:gd name="T117" fmla="*/ 72 h 1338"/>
              <a:gd name="T118" fmla="*/ 1238 w 2004"/>
              <a:gd name="T119" fmla="*/ 83 h 1338"/>
              <a:gd name="T120" fmla="*/ 1127 w 2004"/>
              <a:gd name="T121" fmla="*/ 4 h 1338"/>
              <a:gd name="T122" fmla="*/ 286 w 2004"/>
              <a:gd name="T123" fmla="*/ 1009 h 1338"/>
              <a:gd name="T124" fmla="*/ 326 w 2004"/>
              <a:gd name="T125" fmla="*/ 1016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04" h="1338">
                <a:moveTo>
                  <a:pt x="910" y="67"/>
                </a:moveTo>
                <a:lnTo>
                  <a:pt x="910" y="67"/>
                </a:lnTo>
                <a:lnTo>
                  <a:pt x="872" y="94"/>
                </a:lnTo>
                <a:lnTo>
                  <a:pt x="840" y="114"/>
                </a:lnTo>
                <a:lnTo>
                  <a:pt x="826" y="123"/>
                </a:lnTo>
                <a:lnTo>
                  <a:pt x="813" y="128"/>
                </a:lnTo>
                <a:lnTo>
                  <a:pt x="813" y="128"/>
                </a:lnTo>
                <a:lnTo>
                  <a:pt x="787" y="137"/>
                </a:lnTo>
                <a:lnTo>
                  <a:pt x="754" y="146"/>
                </a:lnTo>
                <a:lnTo>
                  <a:pt x="736" y="150"/>
                </a:lnTo>
                <a:lnTo>
                  <a:pt x="716" y="152"/>
                </a:lnTo>
                <a:lnTo>
                  <a:pt x="695" y="154"/>
                </a:lnTo>
                <a:lnTo>
                  <a:pt x="675" y="154"/>
                </a:lnTo>
                <a:lnTo>
                  <a:pt x="675" y="154"/>
                </a:lnTo>
                <a:lnTo>
                  <a:pt x="649" y="154"/>
                </a:lnTo>
                <a:lnTo>
                  <a:pt x="616" y="156"/>
                </a:lnTo>
                <a:lnTo>
                  <a:pt x="579" y="160"/>
                </a:lnTo>
                <a:lnTo>
                  <a:pt x="542" y="165"/>
                </a:lnTo>
                <a:lnTo>
                  <a:pt x="477" y="176"/>
                </a:lnTo>
                <a:lnTo>
                  <a:pt x="450" y="179"/>
                </a:lnTo>
                <a:lnTo>
                  <a:pt x="424" y="220"/>
                </a:lnTo>
                <a:lnTo>
                  <a:pt x="424" y="220"/>
                </a:lnTo>
                <a:lnTo>
                  <a:pt x="415" y="232"/>
                </a:lnTo>
                <a:lnTo>
                  <a:pt x="407" y="245"/>
                </a:lnTo>
                <a:lnTo>
                  <a:pt x="394" y="256"/>
                </a:lnTo>
                <a:lnTo>
                  <a:pt x="394" y="256"/>
                </a:lnTo>
                <a:lnTo>
                  <a:pt x="385" y="265"/>
                </a:lnTo>
                <a:lnTo>
                  <a:pt x="371" y="279"/>
                </a:lnTo>
                <a:lnTo>
                  <a:pt x="355" y="297"/>
                </a:lnTo>
                <a:lnTo>
                  <a:pt x="338" y="318"/>
                </a:lnTo>
                <a:lnTo>
                  <a:pt x="318" y="342"/>
                </a:lnTo>
                <a:lnTo>
                  <a:pt x="300" y="366"/>
                </a:lnTo>
                <a:lnTo>
                  <a:pt x="284" y="391"/>
                </a:lnTo>
                <a:lnTo>
                  <a:pt x="271" y="415"/>
                </a:lnTo>
                <a:lnTo>
                  <a:pt x="271" y="415"/>
                </a:lnTo>
                <a:lnTo>
                  <a:pt x="266" y="428"/>
                </a:lnTo>
                <a:lnTo>
                  <a:pt x="262" y="443"/>
                </a:lnTo>
                <a:lnTo>
                  <a:pt x="260" y="460"/>
                </a:lnTo>
                <a:lnTo>
                  <a:pt x="258" y="479"/>
                </a:lnTo>
                <a:lnTo>
                  <a:pt x="257" y="498"/>
                </a:lnTo>
                <a:lnTo>
                  <a:pt x="258" y="519"/>
                </a:lnTo>
                <a:lnTo>
                  <a:pt x="261" y="561"/>
                </a:lnTo>
                <a:lnTo>
                  <a:pt x="266" y="601"/>
                </a:lnTo>
                <a:lnTo>
                  <a:pt x="272" y="637"/>
                </a:lnTo>
                <a:lnTo>
                  <a:pt x="279" y="665"/>
                </a:lnTo>
                <a:lnTo>
                  <a:pt x="283" y="675"/>
                </a:lnTo>
                <a:lnTo>
                  <a:pt x="286" y="681"/>
                </a:lnTo>
                <a:lnTo>
                  <a:pt x="286" y="681"/>
                </a:lnTo>
                <a:lnTo>
                  <a:pt x="294" y="693"/>
                </a:lnTo>
                <a:lnTo>
                  <a:pt x="304" y="704"/>
                </a:lnTo>
                <a:lnTo>
                  <a:pt x="325" y="730"/>
                </a:lnTo>
                <a:lnTo>
                  <a:pt x="334" y="742"/>
                </a:lnTo>
                <a:lnTo>
                  <a:pt x="341" y="752"/>
                </a:lnTo>
                <a:lnTo>
                  <a:pt x="346" y="762"/>
                </a:lnTo>
                <a:lnTo>
                  <a:pt x="348" y="766"/>
                </a:lnTo>
                <a:lnTo>
                  <a:pt x="348" y="769"/>
                </a:lnTo>
                <a:lnTo>
                  <a:pt x="348" y="769"/>
                </a:lnTo>
                <a:lnTo>
                  <a:pt x="346" y="775"/>
                </a:lnTo>
                <a:lnTo>
                  <a:pt x="343" y="783"/>
                </a:lnTo>
                <a:lnTo>
                  <a:pt x="339" y="790"/>
                </a:lnTo>
                <a:lnTo>
                  <a:pt x="334" y="798"/>
                </a:lnTo>
                <a:lnTo>
                  <a:pt x="327" y="806"/>
                </a:lnTo>
                <a:lnTo>
                  <a:pt x="321" y="811"/>
                </a:lnTo>
                <a:lnTo>
                  <a:pt x="313" y="815"/>
                </a:lnTo>
                <a:lnTo>
                  <a:pt x="311" y="815"/>
                </a:lnTo>
                <a:lnTo>
                  <a:pt x="307" y="815"/>
                </a:lnTo>
                <a:lnTo>
                  <a:pt x="307" y="815"/>
                </a:lnTo>
                <a:lnTo>
                  <a:pt x="298" y="815"/>
                </a:lnTo>
                <a:lnTo>
                  <a:pt x="285" y="815"/>
                </a:lnTo>
                <a:lnTo>
                  <a:pt x="257" y="818"/>
                </a:lnTo>
                <a:lnTo>
                  <a:pt x="220" y="825"/>
                </a:lnTo>
                <a:lnTo>
                  <a:pt x="220" y="825"/>
                </a:lnTo>
                <a:lnTo>
                  <a:pt x="228" y="843"/>
                </a:lnTo>
                <a:lnTo>
                  <a:pt x="233" y="856"/>
                </a:lnTo>
                <a:lnTo>
                  <a:pt x="235" y="866"/>
                </a:lnTo>
                <a:lnTo>
                  <a:pt x="235" y="866"/>
                </a:lnTo>
                <a:lnTo>
                  <a:pt x="237" y="872"/>
                </a:lnTo>
                <a:lnTo>
                  <a:pt x="238" y="879"/>
                </a:lnTo>
                <a:lnTo>
                  <a:pt x="240" y="886"/>
                </a:lnTo>
                <a:lnTo>
                  <a:pt x="240" y="886"/>
                </a:lnTo>
                <a:lnTo>
                  <a:pt x="242" y="888"/>
                </a:lnTo>
                <a:lnTo>
                  <a:pt x="242" y="890"/>
                </a:lnTo>
                <a:lnTo>
                  <a:pt x="242" y="893"/>
                </a:lnTo>
                <a:lnTo>
                  <a:pt x="237" y="897"/>
                </a:lnTo>
                <a:lnTo>
                  <a:pt x="230" y="902"/>
                </a:lnTo>
                <a:lnTo>
                  <a:pt x="217" y="907"/>
                </a:lnTo>
                <a:lnTo>
                  <a:pt x="200" y="912"/>
                </a:lnTo>
                <a:lnTo>
                  <a:pt x="200" y="912"/>
                </a:lnTo>
                <a:lnTo>
                  <a:pt x="160" y="923"/>
                </a:lnTo>
                <a:lnTo>
                  <a:pt x="125" y="936"/>
                </a:lnTo>
                <a:lnTo>
                  <a:pt x="97" y="947"/>
                </a:lnTo>
                <a:lnTo>
                  <a:pt x="77" y="953"/>
                </a:lnTo>
                <a:lnTo>
                  <a:pt x="77" y="953"/>
                </a:lnTo>
                <a:lnTo>
                  <a:pt x="67" y="956"/>
                </a:lnTo>
                <a:lnTo>
                  <a:pt x="55" y="959"/>
                </a:lnTo>
                <a:lnTo>
                  <a:pt x="44" y="964"/>
                </a:lnTo>
                <a:lnTo>
                  <a:pt x="31" y="971"/>
                </a:lnTo>
                <a:lnTo>
                  <a:pt x="19" y="979"/>
                </a:lnTo>
                <a:lnTo>
                  <a:pt x="10" y="985"/>
                </a:lnTo>
                <a:lnTo>
                  <a:pt x="3" y="993"/>
                </a:lnTo>
                <a:lnTo>
                  <a:pt x="1" y="995"/>
                </a:lnTo>
                <a:lnTo>
                  <a:pt x="0" y="999"/>
                </a:lnTo>
                <a:lnTo>
                  <a:pt x="0" y="999"/>
                </a:lnTo>
                <a:lnTo>
                  <a:pt x="0" y="1009"/>
                </a:lnTo>
                <a:lnTo>
                  <a:pt x="1" y="1027"/>
                </a:lnTo>
                <a:lnTo>
                  <a:pt x="9" y="1075"/>
                </a:lnTo>
                <a:lnTo>
                  <a:pt x="16" y="1127"/>
                </a:lnTo>
                <a:lnTo>
                  <a:pt x="21" y="1168"/>
                </a:lnTo>
                <a:lnTo>
                  <a:pt x="21" y="1168"/>
                </a:lnTo>
                <a:lnTo>
                  <a:pt x="23" y="1186"/>
                </a:lnTo>
                <a:lnTo>
                  <a:pt x="27" y="1208"/>
                </a:lnTo>
                <a:lnTo>
                  <a:pt x="33" y="1232"/>
                </a:lnTo>
                <a:lnTo>
                  <a:pt x="40" y="1255"/>
                </a:lnTo>
                <a:lnTo>
                  <a:pt x="49" y="1277"/>
                </a:lnTo>
                <a:lnTo>
                  <a:pt x="53" y="1286"/>
                </a:lnTo>
                <a:lnTo>
                  <a:pt x="58" y="1294"/>
                </a:lnTo>
                <a:lnTo>
                  <a:pt x="63" y="1300"/>
                </a:lnTo>
                <a:lnTo>
                  <a:pt x="67" y="1304"/>
                </a:lnTo>
                <a:lnTo>
                  <a:pt x="72" y="1306"/>
                </a:lnTo>
                <a:lnTo>
                  <a:pt x="77" y="1306"/>
                </a:lnTo>
                <a:lnTo>
                  <a:pt x="77" y="1306"/>
                </a:lnTo>
                <a:lnTo>
                  <a:pt x="82" y="1305"/>
                </a:lnTo>
                <a:lnTo>
                  <a:pt x="86" y="1303"/>
                </a:lnTo>
                <a:lnTo>
                  <a:pt x="88" y="1299"/>
                </a:lnTo>
                <a:lnTo>
                  <a:pt x="92" y="1295"/>
                </a:lnTo>
                <a:lnTo>
                  <a:pt x="96" y="1286"/>
                </a:lnTo>
                <a:lnTo>
                  <a:pt x="100" y="1274"/>
                </a:lnTo>
                <a:lnTo>
                  <a:pt x="102" y="1263"/>
                </a:lnTo>
                <a:lnTo>
                  <a:pt x="104" y="1250"/>
                </a:lnTo>
                <a:lnTo>
                  <a:pt x="108" y="1224"/>
                </a:lnTo>
                <a:lnTo>
                  <a:pt x="108" y="1224"/>
                </a:lnTo>
                <a:lnTo>
                  <a:pt x="109" y="1218"/>
                </a:lnTo>
                <a:lnTo>
                  <a:pt x="111" y="1210"/>
                </a:lnTo>
                <a:lnTo>
                  <a:pt x="119" y="1192"/>
                </a:lnTo>
                <a:lnTo>
                  <a:pt x="129" y="1175"/>
                </a:lnTo>
                <a:lnTo>
                  <a:pt x="141" y="1155"/>
                </a:lnTo>
                <a:lnTo>
                  <a:pt x="160" y="1125"/>
                </a:lnTo>
                <a:lnTo>
                  <a:pt x="169" y="1112"/>
                </a:lnTo>
                <a:lnTo>
                  <a:pt x="194" y="1086"/>
                </a:lnTo>
                <a:lnTo>
                  <a:pt x="251" y="1076"/>
                </a:lnTo>
                <a:lnTo>
                  <a:pt x="251" y="1076"/>
                </a:lnTo>
                <a:lnTo>
                  <a:pt x="243" y="1107"/>
                </a:lnTo>
                <a:lnTo>
                  <a:pt x="238" y="1134"/>
                </a:lnTo>
                <a:lnTo>
                  <a:pt x="237" y="1146"/>
                </a:lnTo>
                <a:lnTo>
                  <a:pt x="235" y="1158"/>
                </a:lnTo>
                <a:lnTo>
                  <a:pt x="235" y="1158"/>
                </a:lnTo>
                <a:lnTo>
                  <a:pt x="235" y="1163"/>
                </a:lnTo>
                <a:lnTo>
                  <a:pt x="237" y="1169"/>
                </a:lnTo>
                <a:lnTo>
                  <a:pt x="242" y="1181"/>
                </a:lnTo>
                <a:lnTo>
                  <a:pt x="249" y="1194"/>
                </a:lnTo>
                <a:lnTo>
                  <a:pt x="258" y="1207"/>
                </a:lnTo>
                <a:lnTo>
                  <a:pt x="276" y="1235"/>
                </a:lnTo>
                <a:lnTo>
                  <a:pt x="285" y="1250"/>
                </a:lnTo>
                <a:lnTo>
                  <a:pt x="292" y="1265"/>
                </a:lnTo>
                <a:lnTo>
                  <a:pt x="292" y="1265"/>
                </a:lnTo>
                <a:lnTo>
                  <a:pt x="299" y="1281"/>
                </a:lnTo>
                <a:lnTo>
                  <a:pt x="309" y="1296"/>
                </a:lnTo>
                <a:lnTo>
                  <a:pt x="321" y="1312"/>
                </a:lnTo>
                <a:lnTo>
                  <a:pt x="335" y="1323"/>
                </a:lnTo>
                <a:lnTo>
                  <a:pt x="346" y="1333"/>
                </a:lnTo>
                <a:lnTo>
                  <a:pt x="353" y="1336"/>
                </a:lnTo>
                <a:lnTo>
                  <a:pt x="358" y="1338"/>
                </a:lnTo>
                <a:lnTo>
                  <a:pt x="363" y="1338"/>
                </a:lnTo>
                <a:lnTo>
                  <a:pt x="367" y="1338"/>
                </a:lnTo>
                <a:lnTo>
                  <a:pt x="371" y="1336"/>
                </a:lnTo>
                <a:lnTo>
                  <a:pt x="373" y="1332"/>
                </a:lnTo>
                <a:lnTo>
                  <a:pt x="373" y="1332"/>
                </a:lnTo>
                <a:lnTo>
                  <a:pt x="376" y="1324"/>
                </a:lnTo>
                <a:lnTo>
                  <a:pt x="378" y="1318"/>
                </a:lnTo>
                <a:lnTo>
                  <a:pt x="378" y="1308"/>
                </a:lnTo>
                <a:lnTo>
                  <a:pt x="380" y="1296"/>
                </a:lnTo>
                <a:lnTo>
                  <a:pt x="381" y="1287"/>
                </a:lnTo>
                <a:lnTo>
                  <a:pt x="384" y="1276"/>
                </a:lnTo>
                <a:lnTo>
                  <a:pt x="384" y="1276"/>
                </a:lnTo>
                <a:lnTo>
                  <a:pt x="395" y="1233"/>
                </a:lnTo>
                <a:lnTo>
                  <a:pt x="400" y="1219"/>
                </a:lnTo>
                <a:lnTo>
                  <a:pt x="404" y="1212"/>
                </a:lnTo>
                <a:lnTo>
                  <a:pt x="409" y="1204"/>
                </a:lnTo>
                <a:lnTo>
                  <a:pt x="409" y="1204"/>
                </a:lnTo>
                <a:lnTo>
                  <a:pt x="417" y="1196"/>
                </a:lnTo>
                <a:lnTo>
                  <a:pt x="430" y="1187"/>
                </a:lnTo>
                <a:lnTo>
                  <a:pt x="460" y="1168"/>
                </a:lnTo>
                <a:lnTo>
                  <a:pt x="488" y="1153"/>
                </a:lnTo>
                <a:lnTo>
                  <a:pt x="497" y="1146"/>
                </a:lnTo>
                <a:lnTo>
                  <a:pt x="501" y="1142"/>
                </a:lnTo>
                <a:lnTo>
                  <a:pt x="501" y="1142"/>
                </a:lnTo>
                <a:lnTo>
                  <a:pt x="505" y="1135"/>
                </a:lnTo>
                <a:lnTo>
                  <a:pt x="509" y="1130"/>
                </a:lnTo>
                <a:lnTo>
                  <a:pt x="514" y="1125"/>
                </a:lnTo>
                <a:lnTo>
                  <a:pt x="519" y="1119"/>
                </a:lnTo>
                <a:lnTo>
                  <a:pt x="527" y="1116"/>
                </a:lnTo>
                <a:lnTo>
                  <a:pt x="534" y="1113"/>
                </a:lnTo>
                <a:lnTo>
                  <a:pt x="542" y="1112"/>
                </a:lnTo>
                <a:lnTo>
                  <a:pt x="542" y="1112"/>
                </a:lnTo>
                <a:lnTo>
                  <a:pt x="547" y="1112"/>
                </a:lnTo>
                <a:lnTo>
                  <a:pt x="552" y="1114"/>
                </a:lnTo>
                <a:lnTo>
                  <a:pt x="562" y="1119"/>
                </a:lnTo>
                <a:lnTo>
                  <a:pt x="575" y="1128"/>
                </a:lnTo>
                <a:lnTo>
                  <a:pt x="587" y="1137"/>
                </a:lnTo>
                <a:lnTo>
                  <a:pt x="606" y="1155"/>
                </a:lnTo>
                <a:lnTo>
                  <a:pt x="614" y="1163"/>
                </a:lnTo>
                <a:lnTo>
                  <a:pt x="614" y="1163"/>
                </a:lnTo>
                <a:lnTo>
                  <a:pt x="621" y="1164"/>
                </a:lnTo>
                <a:lnTo>
                  <a:pt x="643" y="1164"/>
                </a:lnTo>
                <a:lnTo>
                  <a:pt x="656" y="1164"/>
                </a:lnTo>
                <a:lnTo>
                  <a:pt x="672" y="1162"/>
                </a:lnTo>
                <a:lnTo>
                  <a:pt x="689" y="1158"/>
                </a:lnTo>
                <a:lnTo>
                  <a:pt x="706" y="1153"/>
                </a:lnTo>
                <a:lnTo>
                  <a:pt x="706" y="1153"/>
                </a:lnTo>
                <a:lnTo>
                  <a:pt x="722" y="1148"/>
                </a:lnTo>
                <a:lnTo>
                  <a:pt x="739" y="1145"/>
                </a:lnTo>
                <a:lnTo>
                  <a:pt x="754" y="1144"/>
                </a:lnTo>
                <a:lnTo>
                  <a:pt x="769" y="1144"/>
                </a:lnTo>
                <a:lnTo>
                  <a:pt x="783" y="1146"/>
                </a:lnTo>
                <a:lnTo>
                  <a:pt x="799" y="1148"/>
                </a:lnTo>
                <a:lnTo>
                  <a:pt x="828" y="1153"/>
                </a:lnTo>
                <a:lnTo>
                  <a:pt x="828" y="1153"/>
                </a:lnTo>
                <a:lnTo>
                  <a:pt x="836" y="1153"/>
                </a:lnTo>
                <a:lnTo>
                  <a:pt x="845" y="1151"/>
                </a:lnTo>
                <a:lnTo>
                  <a:pt x="854" y="1150"/>
                </a:lnTo>
                <a:lnTo>
                  <a:pt x="863" y="1146"/>
                </a:lnTo>
                <a:lnTo>
                  <a:pt x="882" y="1137"/>
                </a:lnTo>
                <a:lnTo>
                  <a:pt x="901" y="1126"/>
                </a:lnTo>
                <a:lnTo>
                  <a:pt x="919" y="1113"/>
                </a:lnTo>
                <a:lnTo>
                  <a:pt x="933" y="1099"/>
                </a:lnTo>
                <a:lnTo>
                  <a:pt x="945" y="1086"/>
                </a:lnTo>
                <a:lnTo>
                  <a:pt x="948" y="1081"/>
                </a:lnTo>
                <a:lnTo>
                  <a:pt x="951" y="1076"/>
                </a:lnTo>
                <a:lnTo>
                  <a:pt x="951" y="1076"/>
                </a:lnTo>
                <a:lnTo>
                  <a:pt x="953" y="1067"/>
                </a:lnTo>
                <a:lnTo>
                  <a:pt x="955" y="1059"/>
                </a:lnTo>
                <a:lnTo>
                  <a:pt x="956" y="1052"/>
                </a:lnTo>
                <a:lnTo>
                  <a:pt x="960" y="1044"/>
                </a:lnTo>
                <a:lnTo>
                  <a:pt x="966" y="1035"/>
                </a:lnTo>
                <a:lnTo>
                  <a:pt x="978" y="1023"/>
                </a:lnTo>
                <a:lnTo>
                  <a:pt x="997" y="1011"/>
                </a:lnTo>
                <a:lnTo>
                  <a:pt x="1022" y="994"/>
                </a:lnTo>
                <a:lnTo>
                  <a:pt x="1022" y="994"/>
                </a:lnTo>
                <a:lnTo>
                  <a:pt x="1051" y="977"/>
                </a:lnTo>
                <a:lnTo>
                  <a:pt x="1075" y="961"/>
                </a:lnTo>
                <a:lnTo>
                  <a:pt x="1094" y="948"/>
                </a:lnTo>
                <a:lnTo>
                  <a:pt x="1109" y="934"/>
                </a:lnTo>
                <a:lnTo>
                  <a:pt x="1121" y="922"/>
                </a:lnTo>
                <a:lnTo>
                  <a:pt x="1129" y="911"/>
                </a:lnTo>
                <a:lnTo>
                  <a:pt x="1131" y="904"/>
                </a:lnTo>
                <a:lnTo>
                  <a:pt x="1134" y="899"/>
                </a:lnTo>
                <a:lnTo>
                  <a:pt x="1135" y="893"/>
                </a:lnTo>
                <a:lnTo>
                  <a:pt x="1135" y="886"/>
                </a:lnTo>
                <a:lnTo>
                  <a:pt x="1135" y="886"/>
                </a:lnTo>
                <a:lnTo>
                  <a:pt x="1134" y="854"/>
                </a:lnTo>
                <a:lnTo>
                  <a:pt x="1131" y="812"/>
                </a:lnTo>
                <a:lnTo>
                  <a:pt x="1129" y="792"/>
                </a:lnTo>
                <a:lnTo>
                  <a:pt x="1125" y="772"/>
                </a:lnTo>
                <a:lnTo>
                  <a:pt x="1121" y="756"/>
                </a:lnTo>
                <a:lnTo>
                  <a:pt x="1117" y="749"/>
                </a:lnTo>
                <a:lnTo>
                  <a:pt x="1114" y="743"/>
                </a:lnTo>
                <a:lnTo>
                  <a:pt x="1114" y="743"/>
                </a:lnTo>
                <a:lnTo>
                  <a:pt x="1109" y="736"/>
                </a:lnTo>
                <a:lnTo>
                  <a:pt x="1103" y="730"/>
                </a:lnTo>
                <a:lnTo>
                  <a:pt x="1083" y="713"/>
                </a:lnTo>
                <a:lnTo>
                  <a:pt x="1058" y="696"/>
                </a:lnTo>
                <a:lnTo>
                  <a:pt x="1030" y="678"/>
                </a:lnTo>
                <a:lnTo>
                  <a:pt x="978" y="644"/>
                </a:lnTo>
                <a:lnTo>
                  <a:pt x="946" y="625"/>
                </a:lnTo>
                <a:lnTo>
                  <a:pt x="946" y="625"/>
                </a:lnTo>
                <a:lnTo>
                  <a:pt x="942" y="623"/>
                </a:lnTo>
                <a:lnTo>
                  <a:pt x="938" y="617"/>
                </a:lnTo>
                <a:lnTo>
                  <a:pt x="927" y="602"/>
                </a:lnTo>
                <a:lnTo>
                  <a:pt x="915" y="582"/>
                </a:lnTo>
                <a:lnTo>
                  <a:pt x="904" y="560"/>
                </a:lnTo>
                <a:lnTo>
                  <a:pt x="883" y="520"/>
                </a:lnTo>
                <a:lnTo>
                  <a:pt x="874" y="502"/>
                </a:lnTo>
                <a:lnTo>
                  <a:pt x="874" y="502"/>
                </a:lnTo>
                <a:lnTo>
                  <a:pt x="906" y="500"/>
                </a:lnTo>
                <a:lnTo>
                  <a:pt x="928" y="498"/>
                </a:lnTo>
                <a:lnTo>
                  <a:pt x="937" y="500"/>
                </a:lnTo>
                <a:lnTo>
                  <a:pt x="939" y="501"/>
                </a:lnTo>
                <a:lnTo>
                  <a:pt x="941" y="502"/>
                </a:lnTo>
                <a:lnTo>
                  <a:pt x="941" y="502"/>
                </a:lnTo>
                <a:lnTo>
                  <a:pt x="943" y="506"/>
                </a:lnTo>
                <a:lnTo>
                  <a:pt x="950" y="511"/>
                </a:lnTo>
                <a:lnTo>
                  <a:pt x="957" y="517"/>
                </a:lnTo>
                <a:lnTo>
                  <a:pt x="968" y="524"/>
                </a:lnTo>
                <a:lnTo>
                  <a:pt x="979" y="532"/>
                </a:lnTo>
                <a:lnTo>
                  <a:pt x="993" y="537"/>
                </a:lnTo>
                <a:lnTo>
                  <a:pt x="1010" y="541"/>
                </a:lnTo>
                <a:lnTo>
                  <a:pt x="1028" y="543"/>
                </a:lnTo>
                <a:lnTo>
                  <a:pt x="1028" y="543"/>
                </a:lnTo>
                <a:lnTo>
                  <a:pt x="1066" y="544"/>
                </a:lnTo>
                <a:lnTo>
                  <a:pt x="1103" y="543"/>
                </a:lnTo>
                <a:lnTo>
                  <a:pt x="1120" y="542"/>
                </a:lnTo>
                <a:lnTo>
                  <a:pt x="1134" y="539"/>
                </a:lnTo>
                <a:lnTo>
                  <a:pt x="1146" y="537"/>
                </a:lnTo>
                <a:lnTo>
                  <a:pt x="1155" y="533"/>
                </a:lnTo>
                <a:lnTo>
                  <a:pt x="1155" y="533"/>
                </a:lnTo>
                <a:lnTo>
                  <a:pt x="1172" y="525"/>
                </a:lnTo>
                <a:lnTo>
                  <a:pt x="1189" y="519"/>
                </a:lnTo>
                <a:lnTo>
                  <a:pt x="1196" y="517"/>
                </a:lnTo>
                <a:lnTo>
                  <a:pt x="1203" y="517"/>
                </a:lnTo>
                <a:lnTo>
                  <a:pt x="1208" y="519"/>
                </a:lnTo>
                <a:lnTo>
                  <a:pt x="1212" y="523"/>
                </a:lnTo>
                <a:lnTo>
                  <a:pt x="1212" y="523"/>
                </a:lnTo>
                <a:lnTo>
                  <a:pt x="1218" y="529"/>
                </a:lnTo>
                <a:lnTo>
                  <a:pt x="1229" y="539"/>
                </a:lnTo>
                <a:lnTo>
                  <a:pt x="1246" y="551"/>
                </a:lnTo>
                <a:lnTo>
                  <a:pt x="1265" y="562"/>
                </a:lnTo>
                <a:lnTo>
                  <a:pt x="1287" y="574"/>
                </a:lnTo>
                <a:lnTo>
                  <a:pt x="1307" y="584"/>
                </a:lnTo>
                <a:lnTo>
                  <a:pt x="1328" y="590"/>
                </a:lnTo>
                <a:lnTo>
                  <a:pt x="1337" y="593"/>
                </a:lnTo>
                <a:lnTo>
                  <a:pt x="1344" y="594"/>
                </a:lnTo>
                <a:lnTo>
                  <a:pt x="1344" y="594"/>
                </a:lnTo>
                <a:lnTo>
                  <a:pt x="1426" y="601"/>
                </a:lnTo>
                <a:lnTo>
                  <a:pt x="1477" y="605"/>
                </a:lnTo>
                <a:lnTo>
                  <a:pt x="1477" y="605"/>
                </a:lnTo>
                <a:lnTo>
                  <a:pt x="1479" y="607"/>
                </a:lnTo>
                <a:lnTo>
                  <a:pt x="1482" y="611"/>
                </a:lnTo>
                <a:lnTo>
                  <a:pt x="1486" y="614"/>
                </a:lnTo>
                <a:lnTo>
                  <a:pt x="1490" y="616"/>
                </a:lnTo>
                <a:lnTo>
                  <a:pt x="1497" y="619"/>
                </a:lnTo>
                <a:lnTo>
                  <a:pt x="1503" y="620"/>
                </a:lnTo>
                <a:lnTo>
                  <a:pt x="1503" y="620"/>
                </a:lnTo>
                <a:lnTo>
                  <a:pt x="1511" y="620"/>
                </a:lnTo>
                <a:lnTo>
                  <a:pt x="1520" y="620"/>
                </a:lnTo>
                <a:lnTo>
                  <a:pt x="1537" y="616"/>
                </a:lnTo>
                <a:lnTo>
                  <a:pt x="1560" y="610"/>
                </a:lnTo>
                <a:lnTo>
                  <a:pt x="1590" y="605"/>
                </a:lnTo>
                <a:lnTo>
                  <a:pt x="1590" y="605"/>
                </a:lnTo>
                <a:lnTo>
                  <a:pt x="1612" y="601"/>
                </a:lnTo>
                <a:lnTo>
                  <a:pt x="1620" y="598"/>
                </a:lnTo>
                <a:lnTo>
                  <a:pt x="1624" y="597"/>
                </a:lnTo>
                <a:lnTo>
                  <a:pt x="1636" y="599"/>
                </a:lnTo>
                <a:lnTo>
                  <a:pt x="1636" y="599"/>
                </a:lnTo>
                <a:lnTo>
                  <a:pt x="1659" y="603"/>
                </a:lnTo>
                <a:lnTo>
                  <a:pt x="1684" y="605"/>
                </a:lnTo>
                <a:lnTo>
                  <a:pt x="1705" y="606"/>
                </a:lnTo>
                <a:lnTo>
                  <a:pt x="1711" y="606"/>
                </a:lnTo>
                <a:lnTo>
                  <a:pt x="1712" y="605"/>
                </a:lnTo>
                <a:lnTo>
                  <a:pt x="1702" y="594"/>
                </a:lnTo>
                <a:lnTo>
                  <a:pt x="1702" y="594"/>
                </a:lnTo>
                <a:lnTo>
                  <a:pt x="1709" y="593"/>
                </a:lnTo>
                <a:lnTo>
                  <a:pt x="1723" y="590"/>
                </a:lnTo>
                <a:lnTo>
                  <a:pt x="1729" y="589"/>
                </a:lnTo>
                <a:lnTo>
                  <a:pt x="1734" y="587"/>
                </a:lnTo>
                <a:lnTo>
                  <a:pt x="1735" y="584"/>
                </a:lnTo>
                <a:lnTo>
                  <a:pt x="1735" y="583"/>
                </a:lnTo>
                <a:lnTo>
                  <a:pt x="1735" y="582"/>
                </a:lnTo>
                <a:lnTo>
                  <a:pt x="1733" y="579"/>
                </a:lnTo>
                <a:lnTo>
                  <a:pt x="1733" y="579"/>
                </a:lnTo>
                <a:lnTo>
                  <a:pt x="1707" y="558"/>
                </a:lnTo>
                <a:lnTo>
                  <a:pt x="1707" y="558"/>
                </a:lnTo>
                <a:lnTo>
                  <a:pt x="1706" y="556"/>
                </a:lnTo>
                <a:lnTo>
                  <a:pt x="1704" y="548"/>
                </a:lnTo>
                <a:lnTo>
                  <a:pt x="1698" y="542"/>
                </a:lnTo>
                <a:lnTo>
                  <a:pt x="1696" y="539"/>
                </a:lnTo>
                <a:lnTo>
                  <a:pt x="1692" y="538"/>
                </a:lnTo>
                <a:lnTo>
                  <a:pt x="1692" y="538"/>
                </a:lnTo>
                <a:lnTo>
                  <a:pt x="1681" y="535"/>
                </a:lnTo>
                <a:lnTo>
                  <a:pt x="1666" y="529"/>
                </a:lnTo>
                <a:lnTo>
                  <a:pt x="1654" y="524"/>
                </a:lnTo>
                <a:lnTo>
                  <a:pt x="1649" y="523"/>
                </a:lnTo>
                <a:lnTo>
                  <a:pt x="1646" y="523"/>
                </a:lnTo>
                <a:lnTo>
                  <a:pt x="1646" y="523"/>
                </a:lnTo>
                <a:lnTo>
                  <a:pt x="1641" y="523"/>
                </a:lnTo>
                <a:lnTo>
                  <a:pt x="1632" y="523"/>
                </a:lnTo>
                <a:lnTo>
                  <a:pt x="1620" y="523"/>
                </a:lnTo>
                <a:lnTo>
                  <a:pt x="1620" y="523"/>
                </a:lnTo>
                <a:lnTo>
                  <a:pt x="1626" y="520"/>
                </a:lnTo>
                <a:lnTo>
                  <a:pt x="1637" y="514"/>
                </a:lnTo>
                <a:lnTo>
                  <a:pt x="1641" y="511"/>
                </a:lnTo>
                <a:lnTo>
                  <a:pt x="1643" y="507"/>
                </a:lnTo>
                <a:lnTo>
                  <a:pt x="1643" y="506"/>
                </a:lnTo>
                <a:lnTo>
                  <a:pt x="1642" y="505"/>
                </a:lnTo>
                <a:lnTo>
                  <a:pt x="1636" y="502"/>
                </a:lnTo>
                <a:lnTo>
                  <a:pt x="1636" y="502"/>
                </a:lnTo>
                <a:lnTo>
                  <a:pt x="1613" y="497"/>
                </a:lnTo>
                <a:lnTo>
                  <a:pt x="1605" y="496"/>
                </a:lnTo>
                <a:lnTo>
                  <a:pt x="1595" y="497"/>
                </a:lnTo>
                <a:lnTo>
                  <a:pt x="1595" y="497"/>
                </a:lnTo>
                <a:lnTo>
                  <a:pt x="1585" y="500"/>
                </a:lnTo>
                <a:lnTo>
                  <a:pt x="1577" y="503"/>
                </a:lnTo>
                <a:lnTo>
                  <a:pt x="1569" y="506"/>
                </a:lnTo>
                <a:lnTo>
                  <a:pt x="1564" y="507"/>
                </a:lnTo>
                <a:lnTo>
                  <a:pt x="1559" y="507"/>
                </a:lnTo>
                <a:lnTo>
                  <a:pt x="1559" y="507"/>
                </a:lnTo>
                <a:lnTo>
                  <a:pt x="1541" y="505"/>
                </a:lnTo>
                <a:lnTo>
                  <a:pt x="1532" y="506"/>
                </a:lnTo>
                <a:lnTo>
                  <a:pt x="1518" y="507"/>
                </a:lnTo>
                <a:lnTo>
                  <a:pt x="1518" y="507"/>
                </a:lnTo>
                <a:lnTo>
                  <a:pt x="1502" y="511"/>
                </a:lnTo>
                <a:lnTo>
                  <a:pt x="1489" y="514"/>
                </a:lnTo>
                <a:lnTo>
                  <a:pt x="1477" y="517"/>
                </a:lnTo>
                <a:lnTo>
                  <a:pt x="1477" y="517"/>
                </a:lnTo>
                <a:lnTo>
                  <a:pt x="1474" y="517"/>
                </a:lnTo>
                <a:lnTo>
                  <a:pt x="1462" y="517"/>
                </a:lnTo>
                <a:lnTo>
                  <a:pt x="1462" y="517"/>
                </a:lnTo>
                <a:lnTo>
                  <a:pt x="1453" y="517"/>
                </a:lnTo>
                <a:lnTo>
                  <a:pt x="1442" y="515"/>
                </a:lnTo>
                <a:lnTo>
                  <a:pt x="1425" y="511"/>
                </a:lnTo>
                <a:lnTo>
                  <a:pt x="1406" y="502"/>
                </a:lnTo>
                <a:lnTo>
                  <a:pt x="1406" y="502"/>
                </a:lnTo>
                <a:lnTo>
                  <a:pt x="1394" y="496"/>
                </a:lnTo>
                <a:lnTo>
                  <a:pt x="1382" y="488"/>
                </a:lnTo>
                <a:lnTo>
                  <a:pt x="1357" y="470"/>
                </a:lnTo>
                <a:lnTo>
                  <a:pt x="1338" y="453"/>
                </a:lnTo>
                <a:lnTo>
                  <a:pt x="1329" y="446"/>
                </a:lnTo>
                <a:lnTo>
                  <a:pt x="1329" y="446"/>
                </a:lnTo>
                <a:lnTo>
                  <a:pt x="1330" y="444"/>
                </a:lnTo>
                <a:lnTo>
                  <a:pt x="1336" y="444"/>
                </a:lnTo>
                <a:lnTo>
                  <a:pt x="1351" y="443"/>
                </a:lnTo>
                <a:lnTo>
                  <a:pt x="1370" y="442"/>
                </a:lnTo>
                <a:lnTo>
                  <a:pt x="1385" y="441"/>
                </a:lnTo>
                <a:lnTo>
                  <a:pt x="1388" y="441"/>
                </a:lnTo>
                <a:lnTo>
                  <a:pt x="1388" y="441"/>
                </a:lnTo>
                <a:lnTo>
                  <a:pt x="1390" y="446"/>
                </a:lnTo>
                <a:lnTo>
                  <a:pt x="1390" y="446"/>
                </a:lnTo>
                <a:lnTo>
                  <a:pt x="1399" y="457"/>
                </a:lnTo>
                <a:lnTo>
                  <a:pt x="1407" y="464"/>
                </a:lnTo>
                <a:lnTo>
                  <a:pt x="1415" y="468"/>
                </a:lnTo>
                <a:lnTo>
                  <a:pt x="1426" y="471"/>
                </a:lnTo>
                <a:lnTo>
                  <a:pt x="1426" y="471"/>
                </a:lnTo>
                <a:lnTo>
                  <a:pt x="1449" y="479"/>
                </a:lnTo>
                <a:lnTo>
                  <a:pt x="1454" y="483"/>
                </a:lnTo>
                <a:lnTo>
                  <a:pt x="1457" y="485"/>
                </a:lnTo>
                <a:lnTo>
                  <a:pt x="1457" y="487"/>
                </a:lnTo>
                <a:lnTo>
                  <a:pt x="1457" y="487"/>
                </a:lnTo>
                <a:lnTo>
                  <a:pt x="1458" y="489"/>
                </a:lnTo>
                <a:lnTo>
                  <a:pt x="1459" y="491"/>
                </a:lnTo>
                <a:lnTo>
                  <a:pt x="1461" y="491"/>
                </a:lnTo>
                <a:lnTo>
                  <a:pt x="1462" y="489"/>
                </a:lnTo>
                <a:lnTo>
                  <a:pt x="1463" y="487"/>
                </a:lnTo>
                <a:lnTo>
                  <a:pt x="1463" y="483"/>
                </a:lnTo>
                <a:lnTo>
                  <a:pt x="1462" y="477"/>
                </a:lnTo>
                <a:lnTo>
                  <a:pt x="1462" y="477"/>
                </a:lnTo>
                <a:lnTo>
                  <a:pt x="1458" y="460"/>
                </a:lnTo>
                <a:lnTo>
                  <a:pt x="1458" y="460"/>
                </a:lnTo>
                <a:lnTo>
                  <a:pt x="1462" y="461"/>
                </a:lnTo>
                <a:lnTo>
                  <a:pt x="1462" y="461"/>
                </a:lnTo>
                <a:lnTo>
                  <a:pt x="1475" y="465"/>
                </a:lnTo>
                <a:lnTo>
                  <a:pt x="1489" y="466"/>
                </a:lnTo>
                <a:lnTo>
                  <a:pt x="1500" y="466"/>
                </a:lnTo>
                <a:lnTo>
                  <a:pt x="1512" y="465"/>
                </a:lnTo>
                <a:lnTo>
                  <a:pt x="1530" y="464"/>
                </a:lnTo>
                <a:lnTo>
                  <a:pt x="1535" y="464"/>
                </a:lnTo>
                <a:lnTo>
                  <a:pt x="1537" y="465"/>
                </a:lnTo>
                <a:lnTo>
                  <a:pt x="1539" y="466"/>
                </a:lnTo>
                <a:lnTo>
                  <a:pt x="1539" y="466"/>
                </a:lnTo>
                <a:lnTo>
                  <a:pt x="1541" y="470"/>
                </a:lnTo>
                <a:lnTo>
                  <a:pt x="1545" y="473"/>
                </a:lnTo>
                <a:lnTo>
                  <a:pt x="1554" y="478"/>
                </a:lnTo>
                <a:lnTo>
                  <a:pt x="1564" y="482"/>
                </a:lnTo>
                <a:lnTo>
                  <a:pt x="1564" y="482"/>
                </a:lnTo>
                <a:lnTo>
                  <a:pt x="1559" y="474"/>
                </a:lnTo>
                <a:lnTo>
                  <a:pt x="1557" y="468"/>
                </a:lnTo>
                <a:lnTo>
                  <a:pt x="1554" y="461"/>
                </a:lnTo>
                <a:lnTo>
                  <a:pt x="1554" y="461"/>
                </a:lnTo>
                <a:lnTo>
                  <a:pt x="1553" y="456"/>
                </a:lnTo>
                <a:lnTo>
                  <a:pt x="1554" y="455"/>
                </a:lnTo>
                <a:lnTo>
                  <a:pt x="1557" y="455"/>
                </a:lnTo>
                <a:lnTo>
                  <a:pt x="1564" y="456"/>
                </a:lnTo>
                <a:lnTo>
                  <a:pt x="1564" y="456"/>
                </a:lnTo>
                <a:lnTo>
                  <a:pt x="1586" y="462"/>
                </a:lnTo>
                <a:lnTo>
                  <a:pt x="1596" y="465"/>
                </a:lnTo>
                <a:lnTo>
                  <a:pt x="1605" y="466"/>
                </a:lnTo>
                <a:lnTo>
                  <a:pt x="1651" y="466"/>
                </a:lnTo>
                <a:lnTo>
                  <a:pt x="1631" y="451"/>
                </a:lnTo>
                <a:lnTo>
                  <a:pt x="1631" y="451"/>
                </a:lnTo>
                <a:lnTo>
                  <a:pt x="1631" y="451"/>
                </a:lnTo>
                <a:lnTo>
                  <a:pt x="1635" y="450"/>
                </a:lnTo>
                <a:lnTo>
                  <a:pt x="1643" y="450"/>
                </a:lnTo>
                <a:lnTo>
                  <a:pt x="1661" y="451"/>
                </a:lnTo>
                <a:lnTo>
                  <a:pt x="1661" y="451"/>
                </a:lnTo>
                <a:lnTo>
                  <a:pt x="1681" y="452"/>
                </a:lnTo>
                <a:lnTo>
                  <a:pt x="1693" y="452"/>
                </a:lnTo>
                <a:lnTo>
                  <a:pt x="1696" y="451"/>
                </a:lnTo>
                <a:lnTo>
                  <a:pt x="1698" y="450"/>
                </a:lnTo>
                <a:lnTo>
                  <a:pt x="1698" y="447"/>
                </a:lnTo>
                <a:lnTo>
                  <a:pt x="1697" y="446"/>
                </a:lnTo>
                <a:lnTo>
                  <a:pt x="1697" y="446"/>
                </a:lnTo>
                <a:lnTo>
                  <a:pt x="1695" y="443"/>
                </a:lnTo>
                <a:lnTo>
                  <a:pt x="1691" y="443"/>
                </a:lnTo>
                <a:lnTo>
                  <a:pt x="1684" y="442"/>
                </a:lnTo>
                <a:lnTo>
                  <a:pt x="1672" y="436"/>
                </a:lnTo>
                <a:lnTo>
                  <a:pt x="1672" y="436"/>
                </a:lnTo>
                <a:lnTo>
                  <a:pt x="1659" y="428"/>
                </a:lnTo>
                <a:lnTo>
                  <a:pt x="1650" y="424"/>
                </a:lnTo>
                <a:lnTo>
                  <a:pt x="1631" y="415"/>
                </a:lnTo>
                <a:lnTo>
                  <a:pt x="1629" y="415"/>
                </a:lnTo>
                <a:lnTo>
                  <a:pt x="1629" y="415"/>
                </a:lnTo>
                <a:lnTo>
                  <a:pt x="1661" y="411"/>
                </a:lnTo>
                <a:lnTo>
                  <a:pt x="1677" y="410"/>
                </a:lnTo>
                <a:lnTo>
                  <a:pt x="1677" y="410"/>
                </a:lnTo>
                <a:lnTo>
                  <a:pt x="1720" y="398"/>
                </a:lnTo>
                <a:lnTo>
                  <a:pt x="1758" y="389"/>
                </a:lnTo>
                <a:lnTo>
                  <a:pt x="1774" y="369"/>
                </a:lnTo>
                <a:lnTo>
                  <a:pt x="1774" y="369"/>
                </a:lnTo>
                <a:lnTo>
                  <a:pt x="1790" y="369"/>
                </a:lnTo>
                <a:lnTo>
                  <a:pt x="1802" y="369"/>
                </a:lnTo>
                <a:lnTo>
                  <a:pt x="1810" y="369"/>
                </a:lnTo>
                <a:lnTo>
                  <a:pt x="1810" y="369"/>
                </a:lnTo>
                <a:lnTo>
                  <a:pt x="1827" y="370"/>
                </a:lnTo>
                <a:lnTo>
                  <a:pt x="1840" y="371"/>
                </a:lnTo>
                <a:lnTo>
                  <a:pt x="1850" y="374"/>
                </a:lnTo>
                <a:lnTo>
                  <a:pt x="1850" y="374"/>
                </a:lnTo>
                <a:lnTo>
                  <a:pt x="1858" y="378"/>
                </a:lnTo>
                <a:lnTo>
                  <a:pt x="1866" y="380"/>
                </a:lnTo>
                <a:lnTo>
                  <a:pt x="1873" y="384"/>
                </a:lnTo>
                <a:lnTo>
                  <a:pt x="1881" y="384"/>
                </a:lnTo>
                <a:lnTo>
                  <a:pt x="1881" y="384"/>
                </a:lnTo>
                <a:lnTo>
                  <a:pt x="1898" y="384"/>
                </a:lnTo>
                <a:lnTo>
                  <a:pt x="1907" y="384"/>
                </a:lnTo>
                <a:lnTo>
                  <a:pt x="1907" y="384"/>
                </a:lnTo>
                <a:lnTo>
                  <a:pt x="1908" y="387"/>
                </a:lnTo>
                <a:lnTo>
                  <a:pt x="1912" y="393"/>
                </a:lnTo>
                <a:lnTo>
                  <a:pt x="1914" y="397"/>
                </a:lnTo>
                <a:lnTo>
                  <a:pt x="1917" y="398"/>
                </a:lnTo>
                <a:lnTo>
                  <a:pt x="1922" y="400"/>
                </a:lnTo>
                <a:lnTo>
                  <a:pt x="1927" y="400"/>
                </a:lnTo>
                <a:lnTo>
                  <a:pt x="1927" y="400"/>
                </a:lnTo>
                <a:lnTo>
                  <a:pt x="1936" y="396"/>
                </a:lnTo>
                <a:lnTo>
                  <a:pt x="1941" y="393"/>
                </a:lnTo>
                <a:lnTo>
                  <a:pt x="1942" y="391"/>
                </a:lnTo>
                <a:lnTo>
                  <a:pt x="1942" y="389"/>
                </a:lnTo>
                <a:lnTo>
                  <a:pt x="1942" y="389"/>
                </a:lnTo>
                <a:lnTo>
                  <a:pt x="1953" y="395"/>
                </a:lnTo>
                <a:lnTo>
                  <a:pt x="1959" y="396"/>
                </a:lnTo>
                <a:lnTo>
                  <a:pt x="1962" y="396"/>
                </a:lnTo>
                <a:lnTo>
                  <a:pt x="1963" y="395"/>
                </a:lnTo>
                <a:lnTo>
                  <a:pt x="1963" y="395"/>
                </a:lnTo>
                <a:lnTo>
                  <a:pt x="1965" y="384"/>
                </a:lnTo>
                <a:lnTo>
                  <a:pt x="1968" y="379"/>
                </a:lnTo>
                <a:lnTo>
                  <a:pt x="1968" y="379"/>
                </a:lnTo>
                <a:lnTo>
                  <a:pt x="1971" y="379"/>
                </a:lnTo>
                <a:lnTo>
                  <a:pt x="1976" y="380"/>
                </a:lnTo>
                <a:lnTo>
                  <a:pt x="1981" y="379"/>
                </a:lnTo>
                <a:lnTo>
                  <a:pt x="1982" y="377"/>
                </a:lnTo>
                <a:lnTo>
                  <a:pt x="1983" y="374"/>
                </a:lnTo>
                <a:lnTo>
                  <a:pt x="1983" y="374"/>
                </a:lnTo>
                <a:lnTo>
                  <a:pt x="1983" y="368"/>
                </a:lnTo>
                <a:lnTo>
                  <a:pt x="1982" y="363"/>
                </a:lnTo>
                <a:lnTo>
                  <a:pt x="1982" y="360"/>
                </a:lnTo>
                <a:lnTo>
                  <a:pt x="1982" y="359"/>
                </a:lnTo>
                <a:lnTo>
                  <a:pt x="1983" y="359"/>
                </a:lnTo>
                <a:lnTo>
                  <a:pt x="1983" y="359"/>
                </a:lnTo>
                <a:lnTo>
                  <a:pt x="1988" y="360"/>
                </a:lnTo>
                <a:lnTo>
                  <a:pt x="1996" y="361"/>
                </a:lnTo>
                <a:lnTo>
                  <a:pt x="1999" y="363"/>
                </a:lnTo>
                <a:lnTo>
                  <a:pt x="2001" y="361"/>
                </a:lnTo>
                <a:lnTo>
                  <a:pt x="2004" y="359"/>
                </a:lnTo>
                <a:lnTo>
                  <a:pt x="2004" y="354"/>
                </a:lnTo>
                <a:lnTo>
                  <a:pt x="2004" y="354"/>
                </a:lnTo>
                <a:lnTo>
                  <a:pt x="2001" y="342"/>
                </a:lnTo>
                <a:lnTo>
                  <a:pt x="1999" y="332"/>
                </a:lnTo>
                <a:lnTo>
                  <a:pt x="1994" y="323"/>
                </a:lnTo>
                <a:lnTo>
                  <a:pt x="1994" y="323"/>
                </a:lnTo>
                <a:lnTo>
                  <a:pt x="1996" y="322"/>
                </a:lnTo>
                <a:lnTo>
                  <a:pt x="2001" y="318"/>
                </a:lnTo>
                <a:lnTo>
                  <a:pt x="2003" y="315"/>
                </a:lnTo>
                <a:lnTo>
                  <a:pt x="2004" y="313"/>
                </a:lnTo>
                <a:lnTo>
                  <a:pt x="2003" y="310"/>
                </a:lnTo>
                <a:lnTo>
                  <a:pt x="1999" y="307"/>
                </a:lnTo>
                <a:lnTo>
                  <a:pt x="1999" y="307"/>
                </a:lnTo>
                <a:lnTo>
                  <a:pt x="1992" y="304"/>
                </a:lnTo>
                <a:lnTo>
                  <a:pt x="1973" y="297"/>
                </a:lnTo>
                <a:lnTo>
                  <a:pt x="1973" y="297"/>
                </a:lnTo>
                <a:lnTo>
                  <a:pt x="1954" y="290"/>
                </a:lnTo>
                <a:lnTo>
                  <a:pt x="1939" y="283"/>
                </a:lnTo>
                <a:lnTo>
                  <a:pt x="1926" y="278"/>
                </a:lnTo>
                <a:lnTo>
                  <a:pt x="1919" y="277"/>
                </a:lnTo>
                <a:lnTo>
                  <a:pt x="1912" y="277"/>
                </a:lnTo>
                <a:lnTo>
                  <a:pt x="1912" y="277"/>
                </a:lnTo>
                <a:lnTo>
                  <a:pt x="1904" y="277"/>
                </a:lnTo>
                <a:lnTo>
                  <a:pt x="1896" y="278"/>
                </a:lnTo>
                <a:lnTo>
                  <a:pt x="1881" y="282"/>
                </a:lnTo>
                <a:lnTo>
                  <a:pt x="1866" y="287"/>
                </a:lnTo>
                <a:lnTo>
                  <a:pt x="1850" y="292"/>
                </a:lnTo>
                <a:lnTo>
                  <a:pt x="1850" y="292"/>
                </a:lnTo>
                <a:lnTo>
                  <a:pt x="1839" y="296"/>
                </a:lnTo>
                <a:lnTo>
                  <a:pt x="1829" y="298"/>
                </a:lnTo>
                <a:lnTo>
                  <a:pt x="1812" y="301"/>
                </a:lnTo>
                <a:lnTo>
                  <a:pt x="1784" y="302"/>
                </a:lnTo>
                <a:lnTo>
                  <a:pt x="1784" y="302"/>
                </a:lnTo>
                <a:lnTo>
                  <a:pt x="1769" y="302"/>
                </a:lnTo>
                <a:lnTo>
                  <a:pt x="1757" y="300"/>
                </a:lnTo>
                <a:lnTo>
                  <a:pt x="1751" y="297"/>
                </a:lnTo>
                <a:lnTo>
                  <a:pt x="1746" y="293"/>
                </a:lnTo>
                <a:lnTo>
                  <a:pt x="1741" y="291"/>
                </a:lnTo>
                <a:lnTo>
                  <a:pt x="1735" y="288"/>
                </a:lnTo>
                <a:lnTo>
                  <a:pt x="1729" y="287"/>
                </a:lnTo>
                <a:lnTo>
                  <a:pt x="1718" y="287"/>
                </a:lnTo>
                <a:lnTo>
                  <a:pt x="1718" y="287"/>
                </a:lnTo>
                <a:lnTo>
                  <a:pt x="1679" y="290"/>
                </a:lnTo>
                <a:lnTo>
                  <a:pt x="1651" y="292"/>
                </a:lnTo>
                <a:lnTo>
                  <a:pt x="1651" y="292"/>
                </a:lnTo>
                <a:lnTo>
                  <a:pt x="1629" y="293"/>
                </a:lnTo>
                <a:lnTo>
                  <a:pt x="1603" y="293"/>
                </a:lnTo>
                <a:lnTo>
                  <a:pt x="1569" y="292"/>
                </a:lnTo>
                <a:lnTo>
                  <a:pt x="1569" y="292"/>
                </a:lnTo>
                <a:lnTo>
                  <a:pt x="1572" y="290"/>
                </a:lnTo>
                <a:lnTo>
                  <a:pt x="1576" y="283"/>
                </a:lnTo>
                <a:lnTo>
                  <a:pt x="1577" y="279"/>
                </a:lnTo>
                <a:lnTo>
                  <a:pt x="1578" y="274"/>
                </a:lnTo>
                <a:lnTo>
                  <a:pt x="1577" y="268"/>
                </a:lnTo>
                <a:lnTo>
                  <a:pt x="1574" y="261"/>
                </a:lnTo>
                <a:lnTo>
                  <a:pt x="1574" y="261"/>
                </a:lnTo>
                <a:lnTo>
                  <a:pt x="1571" y="255"/>
                </a:lnTo>
                <a:lnTo>
                  <a:pt x="1564" y="249"/>
                </a:lnTo>
                <a:lnTo>
                  <a:pt x="1553" y="236"/>
                </a:lnTo>
                <a:lnTo>
                  <a:pt x="1543" y="225"/>
                </a:lnTo>
                <a:lnTo>
                  <a:pt x="1540" y="223"/>
                </a:lnTo>
                <a:lnTo>
                  <a:pt x="1539" y="220"/>
                </a:lnTo>
                <a:lnTo>
                  <a:pt x="1539" y="220"/>
                </a:lnTo>
                <a:lnTo>
                  <a:pt x="1539" y="218"/>
                </a:lnTo>
                <a:lnTo>
                  <a:pt x="1540" y="214"/>
                </a:lnTo>
                <a:lnTo>
                  <a:pt x="1539" y="205"/>
                </a:lnTo>
                <a:lnTo>
                  <a:pt x="1534" y="190"/>
                </a:lnTo>
                <a:lnTo>
                  <a:pt x="1534" y="190"/>
                </a:lnTo>
                <a:lnTo>
                  <a:pt x="1522" y="150"/>
                </a:lnTo>
                <a:lnTo>
                  <a:pt x="1518" y="142"/>
                </a:lnTo>
                <a:lnTo>
                  <a:pt x="1516" y="136"/>
                </a:lnTo>
                <a:lnTo>
                  <a:pt x="1512" y="131"/>
                </a:lnTo>
                <a:lnTo>
                  <a:pt x="1508" y="128"/>
                </a:lnTo>
                <a:lnTo>
                  <a:pt x="1508" y="128"/>
                </a:lnTo>
                <a:lnTo>
                  <a:pt x="1500" y="124"/>
                </a:lnTo>
                <a:lnTo>
                  <a:pt x="1493" y="119"/>
                </a:lnTo>
                <a:lnTo>
                  <a:pt x="1488" y="115"/>
                </a:lnTo>
                <a:lnTo>
                  <a:pt x="1482" y="113"/>
                </a:lnTo>
                <a:lnTo>
                  <a:pt x="1482" y="113"/>
                </a:lnTo>
                <a:lnTo>
                  <a:pt x="1476" y="109"/>
                </a:lnTo>
                <a:lnTo>
                  <a:pt x="1467" y="101"/>
                </a:lnTo>
                <a:lnTo>
                  <a:pt x="1456" y="94"/>
                </a:lnTo>
                <a:lnTo>
                  <a:pt x="1449" y="90"/>
                </a:lnTo>
                <a:lnTo>
                  <a:pt x="1442" y="87"/>
                </a:lnTo>
                <a:lnTo>
                  <a:pt x="1442" y="87"/>
                </a:lnTo>
                <a:lnTo>
                  <a:pt x="1433" y="83"/>
                </a:lnTo>
                <a:lnTo>
                  <a:pt x="1430" y="82"/>
                </a:lnTo>
                <a:lnTo>
                  <a:pt x="1428" y="81"/>
                </a:lnTo>
                <a:lnTo>
                  <a:pt x="1416" y="82"/>
                </a:lnTo>
                <a:lnTo>
                  <a:pt x="1416" y="82"/>
                </a:lnTo>
                <a:lnTo>
                  <a:pt x="1398" y="82"/>
                </a:lnTo>
                <a:lnTo>
                  <a:pt x="1383" y="82"/>
                </a:lnTo>
                <a:lnTo>
                  <a:pt x="1371" y="82"/>
                </a:lnTo>
                <a:lnTo>
                  <a:pt x="1365" y="82"/>
                </a:lnTo>
                <a:lnTo>
                  <a:pt x="1365" y="82"/>
                </a:lnTo>
                <a:lnTo>
                  <a:pt x="1360" y="81"/>
                </a:lnTo>
                <a:lnTo>
                  <a:pt x="1350" y="78"/>
                </a:lnTo>
                <a:lnTo>
                  <a:pt x="1336" y="74"/>
                </a:lnTo>
                <a:lnTo>
                  <a:pt x="1319" y="72"/>
                </a:lnTo>
                <a:lnTo>
                  <a:pt x="1319" y="72"/>
                </a:lnTo>
                <a:lnTo>
                  <a:pt x="1302" y="72"/>
                </a:lnTo>
                <a:lnTo>
                  <a:pt x="1287" y="74"/>
                </a:lnTo>
                <a:lnTo>
                  <a:pt x="1275" y="77"/>
                </a:lnTo>
                <a:lnTo>
                  <a:pt x="1268" y="77"/>
                </a:lnTo>
                <a:lnTo>
                  <a:pt x="1268" y="77"/>
                </a:lnTo>
                <a:lnTo>
                  <a:pt x="1264" y="77"/>
                </a:lnTo>
                <a:lnTo>
                  <a:pt x="1260" y="78"/>
                </a:lnTo>
                <a:lnTo>
                  <a:pt x="1252" y="85"/>
                </a:lnTo>
                <a:lnTo>
                  <a:pt x="1242" y="92"/>
                </a:lnTo>
                <a:lnTo>
                  <a:pt x="1242" y="92"/>
                </a:lnTo>
                <a:lnTo>
                  <a:pt x="1238" y="83"/>
                </a:lnTo>
                <a:lnTo>
                  <a:pt x="1235" y="74"/>
                </a:lnTo>
                <a:lnTo>
                  <a:pt x="1227" y="64"/>
                </a:lnTo>
                <a:lnTo>
                  <a:pt x="1218" y="53"/>
                </a:lnTo>
                <a:lnTo>
                  <a:pt x="1206" y="40"/>
                </a:lnTo>
                <a:lnTo>
                  <a:pt x="1192" y="30"/>
                </a:lnTo>
                <a:lnTo>
                  <a:pt x="1185" y="24"/>
                </a:lnTo>
                <a:lnTo>
                  <a:pt x="1176" y="21"/>
                </a:lnTo>
                <a:lnTo>
                  <a:pt x="1176" y="21"/>
                </a:lnTo>
                <a:lnTo>
                  <a:pt x="1158" y="14"/>
                </a:lnTo>
                <a:lnTo>
                  <a:pt x="1143" y="8"/>
                </a:lnTo>
                <a:lnTo>
                  <a:pt x="1127" y="4"/>
                </a:lnTo>
                <a:lnTo>
                  <a:pt x="1113" y="1"/>
                </a:lnTo>
                <a:lnTo>
                  <a:pt x="1100" y="0"/>
                </a:lnTo>
                <a:lnTo>
                  <a:pt x="1089" y="0"/>
                </a:lnTo>
                <a:lnTo>
                  <a:pt x="1079" y="1"/>
                </a:lnTo>
                <a:lnTo>
                  <a:pt x="1068" y="5"/>
                </a:lnTo>
                <a:lnTo>
                  <a:pt x="1068" y="5"/>
                </a:lnTo>
                <a:lnTo>
                  <a:pt x="1033" y="19"/>
                </a:lnTo>
                <a:lnTo>
                  <a:pt x="980" y="40"/>
                </a:lnTo>
                <a:lnTo>
                  <a:pt x="910" y="67"/>
                </a:lnTo>
                <a:lnTo>
                  <a:pt x="910" y="67"/>
                </a:lnTo>
                <a:close/>
                <a:moveTo>
                  <a:pt x="286" y="1009"/>
                </a:moveTo>
                <a:lnTo>
                  <a:pt x="363" y="989"/>
                </a:lnTo>
                <a:lnTo>
                  <a:pt x="394" y="994"/>
                </a:lnTo>
                <a:lnTo>
                  <a:pt x="394" y="994"/>
                </a:lnTo>
                <a:lnTo>
                  <a:pt x="373" y="1005"/>
                </a:lnTo>
                <a:lnTo>
                  <a:pt x="357" y="1012"/>
                </a:lnTo>
                <a:lnTo>
                  <a:pt x="352" y="1014"/>
                </a:lnTo>
                <a:lnTo>
                  <a:pt x="348" y="1014"/>
                </a:lnTo>
                <a:lnTo>
                  <a:pt x="348" y="1014"/>
                </a:lnTo>
                <a:lnTo>
                  <a:pt x="344" y="1014"/>
                </a:lnTo>
                <a:lnTo>
                  <a:pt x="339" y="1014"/>
                </a:lnTo>
                <a:lnTo>
                  <a:pt x="326" y="1016"/>
                </a:lnTo>
                <a:lnTo>
                  <a:pt x="307" y="1020"/>
                </a:lnTo>
                <a:lnTo>
                  <a:pt x="286" y="1009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27FE33A8-5304-4E16-8302-21C435BF6D14}"/>
              </a:ext>
            </a:extLst>
          </p:cNvPr>
          <p:cNvSpPr>
            <a:spLocks noEditPoints="1"/>
          </p:cNvSpPr>
          <p:nvPr/>
        </p:nvSpPr>
        <p:spPr bwMode="auto">
          <a:xfrm>
            <a:off x="3690938" y="1524810"/>
            <a:ext cx="2498970" cy="1694446"/>
          </a:xfrm>
          <a:custGeom>
            <a:avLst/>
            <a:gdLst>
              <a:gd name="T0" fmla="*/ 1404 w 1668"/>
              <a:gd name="T1" fmla="*/ 199 h 1131"/>
              <a:gd name="T2" fmla="*/ 1327 w 1668"/>
              <a:gd name="T3" fmla="*/ 175 h 1131"/>
              <a:gd name="T4" fmla="*/ 1375 w 1668"/>
              <a:gd name="T5" fmla="*/ 209 h 1131"/>
              <a:gd name="T6" fmla="*/ 1258 w 1668"/>
              <a:gd name="T7" fmla="*/ 197 h 1131"/>
              <a:gd name="T8" fmla="*/ 1153 w 1668"/>
              <a:gd name="T9" fmla="*/ 248 h 1131"/>
              <a:gd name="T10" fmla="*/ 1129 w 1668"/>
              <a:gd name="T11" fmla="*/ 332 h 1131"/>
              <a:gd name="T12" fmla="*/ 1059 w 1668"/>
              <a:gd name="T13" fmla="*/ 405 h 1131"/>
              <a:gd name="T14" fmla="*/ 994 w 1668"/>
              <a:gd name="T15" fmla="*/ 445 h 1131"/>
              <a:gd name="T16" fmla="*/ 896 w 1668"/>
              <a:gd name="T17" fmla="*/ 463 h 1131"/>
              <a:gd name="T18" fmla="*/ 777 w 1668"/>
              <a:gd name="T19" fmla="*/ 473 h 1131"/>
              <a:gd name="T20" fmla="*/ 592 w 1668"/>
              <a:gd name="T21" fmla="*/ 420 h 1131"/>
              <a:gd name="T22" fmla="*/ 465 w 1668"/>
              <a:gd name="T23" fmla="*/ 209 h 1131"/>
              <a:gd name="T24" fmla="*/ 445 w 1668"/>
              <a:gd name="T25" fmla="*/ 132 h 1131"/>
              <a:gd name="T26" fmla="*/ 420 w 1668"/>
              <a:gd name="T27" fmla="*/ 74 h 1131"/>
              <a:gd name="T28" fmla="*/ 383 w 1668"/>
              <a:gd name="T29" fmla="*/ 26 h 1131"/>
              <a:gd name="T30" fmla="*/ 302 w 1668"/>
              <a:gd name="T31" fmla="*/ 1 h 1131"/>
              <a:gd name="T32" fmla="*/ 274 w 1668"/>
              <a:gd name="T33" fmla="*/ 20 h 1131"/>
              <a:gd name="T34" fmla="*/ 239 w 1668"/>
              <a:gd name="T35" fmla="*/ 23 h 1131"/>
              <a:gd name="T36" fmla="*/ 214 w 1668"/>
              <a:gd name="T37" fmla="*/ 33 h 1131"/>
              <a:gd name="T38" fmla="*/ 272 w 1668"/>
              <a:gd name="T39" fmla="*/ 167 h 1131"/>
              <a:gd name="T40" fmla="*/ 268 w 1668"/>
              <a:gd name="T41" fmla="*/ 275 h 1131"/>
              <a:gd name="T42" fmla="*/ 100 w 1668"/>
              <a:gd name="T43" fmla="*/ 443 h 1131"/>
              <a:gd name="T44" fmla="*/ 1 w 1668"/>
              <a:gd name="T45" fmla="*/ 627 h 1131"/>
              <a:gd name="T46" fmla="*/ 35 w 1668"/>
              <a:gd name="T47" fmla="*/ 714 h 1131"/>
              <a:gd name="T48" fmla="*/ 158 w 1668"/>
              <a:gd name="T49" fmla="*/ 766 h 1131"/>
              <a:gd name="T50" fmla="*/ 339 w 1668"/>
              <a:gd name="T51" fmla="*/ 838 h 1131"/>
              <a:gd name="T52" fmla="*/ 589 w 1668"/>
              <a:gd name="T53" fmla="*/ 813 h 1131"/>
              <a:gd name="T54" fmla="*/ 793 w 1668"/>
              <a:gd name="T55" fmla="*/ 864 h 1131"/>
              <a:gd name="T56" fmla="*/ 987 w 1668"/>
              <a:gd name="T57" fmla="*/ 880 h 1131"/>
              <a:gd name="T58" fmla="*/ 1166 w 1668"/>
              <a:gd name="T59" fmla="*/ 1125 h 1131"/>
              <a:gd name="T60" fmla="*/ 1220 w 1668"/>
              <a:gd name="T61" fmla="*/ 1104 h 1131"/>
              <a:gd name="T62" fmla="*/ 1394 w 1668"/>
              <a:gd name="T63" fmla="*/ 660 h 1131"/>
              <a:gd name="T64" fmla="*/ 1413 w 1668"/>
              <a:gd name="T65" fmla="*/ 722 h 1131"/>
              <a:gd name="T66" fmla="*/ 1601 w 1668"/>
              <a:gd name="T67" fmla="*/ 921 h 1131"/>
              <a:gd name="T68" fmla="*/ 1664 w 1668"/>
              <a:gd name="T69" fmla="*/ 916 h 1131"/>
              <a:gd name="T70" fmla="*/ 1658 w 1668"/>
              <a:gd name="T71" fmla="*/ 813 h 1131"/>
              <a:gd name="T72" fmla="*/ 1508 w 1668"/>
              <a:gd name="T73" fmla="*/ 664 h 1131"/>
              <a:gd name="T74" fmla="*/ 1484 w 1668"/>
              <a:gd name="T75" fmla="*/ 651 h 1131"/>
              <a:gd name="T76" fmla="*/ 1495 w 1668"/>
              <a:gd name="T77" fmla="*/ 573 h 1131"/>
              <a:gd name="T78" fmla="*/ 1471 w 1668"/>
              <a:gd name="T79" fmla="*/ 499 h 1131"/>
              <a:gd name="T80" fmla="*/ 1466 w 1668"/>
              <a:gd name="T81" fmla="*/ 377 h 1131"/>
              <a:gd name="T82" fmla="*/ 1490 w 1668"/>
              <a:gd name="T83" fmla="*/ 377 h 1131"/>
              <a:gd name="T84" fmla="*/ 1514 w 1668"/>
              <a:gd name="T85" fmla="*/ 401 h 1131"/>
              <a:gd name="T86" fmla="*/ 1495 w 1668"/>
              <a:gd name="T87" fmla="*/ 329 h 1131"/>
              <a:gd name="T88" fmla="*/ 1523 w 1668"/>
              <a:gd name="T89" fmla="*/ 353 h 1131"/>
              <a:gd name="T90" fmla="*/ 1498 w 1668"/>
              <a:gd name="T91" fmla="*/ 275 h 1131"/>
              <a:gd name="T92" fmla="*/ 1408 w 1668"/>
              <a:gd name="T93" fmla="*/ 233 h 1131"/>
              <a:gd name="T94" fmla="*/ 274 w 1668"/>
              <a:gd name="T95" fmla="*/ 529 h 1131"/>
              <a:gd name="T96" fmla="*/ 233 w 1668"/>
              <a:gd name="T97" fmla="*/ 516 h 1131"/>
              <a:gd name="T98" fmla="*/ 341 w 1668"/>
              <a:gd name="T99" fmla="*/ 353 h 1131"/>
              <a:gd name="T100" fmla="*/ 412 w 1668"/>
              <a:gd name="T101" fmla="*/ 271 h 1131"/>
              <a:gd name="T102" fmla="*/ 1131 w 1668"/>
              <a:gd name="T103" fmla="*/ 842 h 1131"/>
              <a:gd name="T104" fmla="*/ 1193 w 1668"/>
              <a:gd name="T105" fmla="*/ 770 h 1131"/>
              <a:gd name="T106" fmla="*/ 1201 w 1668"/>
              <a:gd name="T107" fmla="*/ 727 h 1131"/>
              <a:gd name="T108" fmla="*/ 1255 w 1668"/>
              <a:gd name="T109" fmla="*/ 688 h 1131"/>
              <a:gd name="T110" fmla="*/ 1293 w 1668"/>
              <a:gd name="T111" fmla="*/ 712 h 1131"/>
              <a:gd name="T112" fmla="*/ 1161 w 1668"/>
              <a:gd name="T113" fmla="*/ 920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68" h="1131">
                <a:moveTo>
                  <a:pt x="1408" y="233"/>
                </a:moveTo>
                <a:lnTo>
                  <a:pt x="1408" y="233"/>
                </a:lnTo>
                <a:lnTo>
                  <a:pt x="1410" y="230"/>
                </a:lnTo>
                <a:lnTo>
                  <a:pt x="1412" y="223"/>
                </a:lnTo>
                <a:lnTo>
                  <a:pt x="1412" y="218"/>
                </a:lnTo>
                <a:lnTo>
                  <a:pt x="1411" y="212"/>
                </a:lnTo>
                <a:lnTo>
                  <a:pt x="1408" y="206"/>
                </a:lnTo>
                <a:lnTo>
                  <a:pt x="1404" y="199"/>
                </a:lnTo>
                <a:lnTo>
                  <a:pt x="1404" y="199"/>
                </a:lnTo>
                <a:lnTo>
                  <a:pt x="1393" y="187"/>
                </a:lnTo>
                <a:lnTo>
                  <a:pt x="1386" y="180"/>
                </a:lnTo>
                <a:lnTo>
                  <a:pt x="1377" y="176"/>
                </a:lnTo>
                <a:lnTo>
                  <a:pt x="1370" y="175"/>
                </a:lnTo>
                <a:lnTo>
                  <a:pt x="1370" y="175"/>
                </a:lnTo>
                <a:lnTo>
                  <a:pt x="1359" y="175"/>
                </a:lnTo>
                <a:lnTo>
                  <a:pt x="1345" y="175"/>
                </a:lnTo>
                <a:lnTo>
                  <a:pt x="1327" y="175"/>
                </a:lnTo>
                <a:lnTo>
                  <a:pt x="1327" y="175"/>
                </a:lnTo>
                <a:lnTo>
                  <a:pt x="1341" y="177"/>
                </a:lnTo>
                <a:lnTo>
                  <a:pt x="1353" y="181"/>
                </a:lnTo>
                <a:lnTo>
                  <a:pt x="1357" y="182"/>
                </a:lnTo>
                <a:lnTo>
                  <a:pt x="1361" y="185"/>
                </a:lnTo>
                <a:lnTo>
                  <a:pt x="1361" y="185"/>
                </a:lnTo>
                <a:lnTo>
                  <a:pt x="1365" y="191"/>
                </a:lnTo>
                <a:lnTo>
                  <a:pt x="1370" y="199"/>
                </a:lnTo>
                <a:lnTo>
                  <a:pt x="1375" y="209"/>
                </a:lnTo>
                <a:lnTo>
                  <a:pt x="1375" y="209"/>
                </a:lnTo>
                <a:lnTo>
                  <a:pt x="1353" y="203"/>
                </a:lnTo>
                <a:lnTo>
                  <a:pt x="1335" y="198"/>
                </a:lnTo>
                <a:lnTo>
                  <a:pt x="1317" y="194"/>
                </a:lnTo>
                <a:lnTo>
                  <a:pt x="1317" y="194"/>
                </a:lnTo>
                <a:lnTo>
                  <a:pt x="1298" y="192"/>
                </a:lnTo>
                <a:lnTo>
                  <a:pt x="1289" y="192"/>
                </a:lnTo>
                <a:lnTo>
                  <a:pt x="1270" y="194"/>
                </a:lnTo>
                <a:lnTo>
                  <a:pt x="1270" y="194"/>
                </a:lnTo>
                <a:lnTo>
                  <a:pt x="1258" y="197"/>
                </a:lnTo>
                <a:lnTo>
                  <a:pt x="1246" y="200"/>
                </a:lnTo>
                <a:lnTo>
                  <a:pt x="1224" y="209"/>
                </a:lnTo>
                <a:lnTo>
                  <a:pt x="1206" y="218"/>
                </a:lnTo>
                <a:lnTo>
                  <a:pt x="1193" y="223"/>
                </a:lnTo>
                <a:lnTo>
                  <a:pt x="1193" y="223"/>
                </a:lnTo>
                <a:lnTo>
                  <a:pt x="1181" y="228"/>
                </a:lnTo>
                <a:lnTo>
                  <a:pt x="1166" y="236"/>
                </a:lnTo>
                <a:lnTo>
                  <a:pt x="1159" y="242"/>
                </a:lnTo>
                <a:lnTo>
                  <a:pt x="1153" y="248"/>
                </a:lnTo>
                <a:lnTo>
                  <a:pt x="1149" y="254"/>
                </a:lnTo>
                <a:lnTo>
                  <a:pt x="1145" y="261"/>
                </a:lnTo>
                <a:lnTo>
                  <a:pt x="1145" y="261"/>
                </a:lnTo>
                <a:lnTo>
                  <a:pt x="1139" y="279"/>
                </a:lnTo>
                <a:lnTo>
                  <a:pt x="1134" y="299"/>
                </a:lnTo>
                <a:lnTo>
                  <a:pt x="1132" y="315"/>
                </a:lnTo>
                <a:lnTo>
                  <a:pt x="1131" y="324"/>
                </a:lnTo>
                <a:lnTo>
                  <a:pt x="1131" y="324"/>
                </a:lnTo>
                <a:lnTo>
                  <a:pt x="1129" y="332"/>
                </a:lnTo>
                <a:lnTo>
                  <a:pt x="1122" y="350"/>
                </a:lnTo>
                <a:lnTo>
                  <a:pt x="1119" y="361"/>
                </a:lnTo>
                <a:lnTo>
                  <a:pt x="1113" y="369"/>
                </a:lnTo>
                <a:lnTo>
                  <a:pt x="1108" y="377"/>
                </a:lnTo>
                <a:lnTo>
                  <a:pt x="1102" y="381"/>
                </a:lnTo>
                <a:lnTo>
                  <a:pt x="1102" y="381"/>
                </a:lnTo>
                <a:lnTo>
                  <a:pt x="1081" y="391"/>
                </a:lnTo>
                <a:lnTo>
                  <a:pt x="1071" y="397"/>
                </a:lnTo>
                <a:lnTo>
                  <a:pt x="1059" y="405"/>
                </a:lnTo>
                <a:lnTo>
                  <a:pt x="1059" y="405"/>
                </a:lnTo>
                <a:lnTo>
                  <a:pt x="1047" y="416"/>
                </a:lnTo>
                <a:lnTo>
                  <a:pt x="1036" y="427"/>
                </a:lnTo>
                <a:lnTo>
                  <a:pt x="1025" y="434"/>
                </a:lnTo>
                <a:lnTo>
                  <a:pt x="1020" y="438"/>
                </a:lnTo>
                <a:lnTo>
                  <a:pt x="1016" y="439"/>
                </a:lnTo>
                <a:lnTo>
                  <a:pt x="1016" y="439"/>
                </a:lnTo>
                <a:lnTo>
                  <a:pt x="1005" y="441"/>
                </a:lnTo>
                <a:lnTo>
                  <a:pt x="994" y="445"/>
                </a:lnTo>
                <a:lnTo>
                  <a:pt x="983" y="447"/>
                </a:lnTo>
                <a:lnTo>
                  <a:pt x="972" y="449"/>
                </a:lnTo>
                <a:lnTo>
                  <a:pt x="972" y="449"/>
                </a:lnTo>
                <a:lnTo>
                  <a:pt x="956" y="450"/>
                </a:lnTo>
                <a:lnTo>
                  <a:pt x="933" y="453"/>
                </a:lnTo>
                <a:lnTo>
                  <a:pt x="911" y="458"/>
                </a:lnTo>
                <a:lnTo>
                  <a:pt x="902" y="461"/>
                </a:lnTo>
                <a:lnTo>
                  <a:pt x="896" y="463"/>
                </a:lnTo>
                <a:lnTo>
                  <a:pt x="896" y="463"/>
                </a:lnTo>
                <a:lnTo>
                  <a:pt x="879" y="473"/>
                </a:lnTo>
                <a:lnTo>
                  <a:pt x="872" y="477"/>
                </a:lnTo>
                <a:lnTo>
                  <a:pt x="872" y="477"/>
                </a:lnTo>
                <a:lnTo>
                  <a:pt x="835" y="477"/>
                </a:lnTo>
                <a:lnTo>
                  <a:pt x="807" y="477"/>
                </a:lnTo>
                <a:lnTo>
                  <a:pt x="790" y="477"/>
                </a:lnTo>
                <a:lnTo>
                  <a:pt x="790" y="477"/>
                </a:lnTo>
                <a:lnTo>
                  <a:pt x="786" y="476"/>
                </a:lnTo>
                <a:lnTo>
                  <a:pt x="777" y="473"/>
                </a:lnTo>
                <a:lnTo>
                  <a:pt x="756" y="462"/>
                </a:lnTo>
                <a:lnTo>
                  <a:pt x="731" y="451"/>
                </a:lnTo>
                <a:lnTo>
                  <a:pt x="720" y="447"/>
                </a:lnTo>
                <a:lnTo>
                  <a:pt x="709" y="444"/>
                </a:lnTo>
                <a:lnTo>
                  <a:pt x="709" y="444"/>
                </a:lnTo>
                <a:lnTo>
                  <a:pt x="683" y="439"/>
                </a:lnTo>
                <a:lnTo>
                  <a:pt x="649" y="434"/>
                </a:lnTo>
                <a:lnTo>
                  <a:pt x="608" y="429"/>
                </a:lnTo>
                <a:lnTo>
                  <a:pt x="592" y="420"/>
                </a:lnTo>
                <a:lnTo>
                  <a:pt x="592" y="420"/>
                </a:lnTo>
                <a:lnTo>
                  <a:pt x="529" y="329"/>
                </a:lnTo>
                <a:lnTo>
                  <a:pt x="489" y="271"/>
                </a:lnTo>
                <a:lnTo>
                  <a:pt x="489" y="271"/>
                </a:lnTo>
                <a:lnTo>
                  <a:pt x="484" y="264"/>
                </a:lnTo>
                <a:lnTo>
                  <a:pt x="479" y="255"/>
                </a:lnTo>
                <a:lnTo>
                  <a:pt x="472" y="235"/>
                </a:lnTo>
                <a:lnTo>
                  <a:pt x="466" y="217"/>
                </a:lnTo>
                <a:lnTo>
                  <a:pt x="465" y="209"/>
                </a:lnTo>
                <a:lnTo>
                  <a:pt x="465" y="204"/>
                </a:lnTo>
                <a:lnTo>
                  <a:pt x="465" y="204"/>
                </a:lnTo>
                <a:lnTo>
                  <a:pt x="465" y="197"/>
                </a:lnTo>
                <a:lnTo>
                  <a:pt x="463" y="188"/>
                </a:lnTo>
                <a:lnTo>
                  <a:pt x="455" y="156"/>
                </a:lnTo>
                <a:lnTo>
                  <a:pt x="455" y="156"/>
                </a:lnTo>
                <a:lnTo>
                  <a:pt x="451" y="145"/>
                </a:lnTo>
                <a:lnTo>
                  <a:pt x="449" y="138"/>
                </a:lnTo>
                <a:lnTo>
                  <a:pt x="445" y="132"/>
                </a:lnTo>
                <a:lnTo>
                  <a:pt x="442" y="127"/>
                </a:lnTo>
                <a:lnTo>
                  <a:pt x="435" y="119"/>
                </a:lnTo>
                <a:lnTo>
                  <a:pt x="431" y="111"/>
                </a:lnTo>
                <a:lnTo>
                  <a:pt x="426" y="103"/>
                </a:lnTo>
                <a:lnTo>
                  <a:pt x="426" y="103"/>
                </a:lnTo>
                <a:lnTo>
                  <a:pt x="423" y="93"/>
                </a:lnTo>
                <a:lnTo>
                  <a:pt x="420" y="86"/>
                </a:lnTo>
                <a:lnTo>
                  <a:pt x="420" y="80"/>
                </a:lnTo>
                <a:lnTo>
                  <a:pt x="420" y="74"/>
                </a:lnTo>
                <a:lnTo>
                  <a:pt x="421" y="67"/>
                </a:lnTo>
                <a:lnTo>
                  <a:pt x="421" y="60"/>
                </a:lnTo>
                <a:lnTo>
                  <a:pt x="421" y="60"/>
                </a:lnTo>
                <a:lnTo>
                  <a:pt x="420" y="56"/>
                </a:lnTo>
                <a:lnTo>
                  <a:pt x="417" y="51"/>
                </a:lnTo>
                <a:lnTo>
                  <a:pt x="405" y="43"/>
                </a:lnTo>
                <a:lnTo>
                  <a:pt x="393" y="33"/>
                </a:lnTo>
                <a:lnTo>
                  <a:pt x="383" y="26"/>
                </a:lnTo>
                <a:lnTo>
                  <a:pt x="383" y="26"/>
                </a:lnTo>
                <a:lnTo>
                  <a:pt x="378" y="24"/>
                </a:lnTo>
                <a:lnTo>
                  <a:pt x="372" y="21"/>
                </a:lnTo>
                <a:lnTo>
                  <a:pt x="356" y="17"/>
                </a:lnTo>
                <a:lnTo>
                  <a:pt x="338" y="12"/>
                </a:lnTo>
                <a:lnTo>
                  <a:pt x="329" y="9"/>
                </a:lnTo>
                <a:lnTo>
                  <a:pt x="321" y="7"/>
                </a:lnTo>
                <a:lnTo>
                  <a:pt x="321" y="7"/>
                </a:lnTo>
                <a:lnTo>
                  <a:pt x="308" y="2"/>
                </a:lnTo>
                <a:lnTo>
                  <a:pt x="302" y="1"/>
                </a:lnTo>
                <a:lnTo>
                  <a:pt x="297" y="0"/>
                </a:lnTo>
                <a:lnTo>
                  <a:pt x="292" y="1"/>
                </a:lnTo>
                <a:lnTo>
                  <a:pt x="287" y="2"/>
                </a:lnTo>
                <a:lnTo>
                  <a:pt x="283" y="3"/>
                </a:lnTo>
                <a:lnTo>
                  <a:pt x="278" y="7"/>
                </a:lnTo>
                <a:lnTo>
                  <a:pt x="278" y="7"/>
                </a:lnTo>
                <a:lnTo>
                  <a:pt x="275" y="9"/>
                </a:lnTo>
                <a:lnTo>
                  <a:pt x="274" y="12"/>
                </a:lnTo>
                <a:lnTo>
                  <a:pt x="274" y="20"/>
                </a:lnTo>
                <a:lnTo>
                  <a:pt x="277" y="30"/>
                </a:lnTo>
                <a:lnTo>
                  <a:pt x="280" y="39"/>
                </a:lnTo>
                <a:lnTo>
                  <a:pt x="289" y="57"/>
                </a:lnTo>
                <a:lnTo>
                  <a:pt x="292" y="65"/>
                </a:lnTo>
                <a:lnTo>
                  <a:pt x="292" y="65"/>
                </a:lnTo>
                <a:lnTo>
                  <a:pt x="284" y="56"/>
                </a:lnTo>
                <a:lnTo>
                  <a:pt x="263" y="38"/>
                </a:lnTo>
                <a:lnTo>
                  <a:pt x="251" y="30"/>
                </a:lnTo>
                <a:lnTo>
                  <a:pt x="239" y="23"/>
                </a:lnTo>
                <a:lnTo>
                  <a:pt x="229" y="18"/>
                </a:lnTo>
                <a:lnTo>
                  <a:pt x="224" y="17"/>
                </a:lnTo>
                <a:lnTo>
                  <a:pt x="220" y="17"/>
                </a:lnTo>
                <a:lnTo>
                  <a:pt x="220" y="17"/>
                </a:lnTo>
                <a:lnTo>
                  <a:pt x="218" y="18"/>
                </a:lnTo>
                <a:lnTo>
                  <a:pt x="215" y="20"/>
                </a:lnTo>
                <a:lnTo>
                  <a:pt x="214" y="23"/>
                </a:lnTo>
                <a:lnTo>
                  <a:pt x="213" y="26"/>
                </a:lnTo>
                <a:lnTo>
                  <a:pt x="214" y="33"/>
                </a:lnTo>
                <a:lnTo>
                  <a:pt x="217" y="43"/>
                </a:lnTo>
                <a:lnTo>
                  <a:pt x="224" y="61"/>
                </a:lnTo>
                <a:lnTo>
                  <a:pt x="230" y="74"/>
                </a:lnTo>
                <a:lnTo>
                  <a:pt x="230" y="74"/>
                </a:lnTo>
                <a:lnTo>
                  <a:pt x="247" y="109"/>
                </a:lnTo>
                <a:lnTo>
                  <a:pt x="257" y="133"/>
                </a:lnTo>
                <a:lnTo>
                  <a:pt x="268" y="156"/>
                </a:lnTo>
                <a:lnTo>
                  <a:pt x="268" y="156"/>
                </a:lnTo>
                <a:lnTo>
                  <a:pt x="272" y="167"/>
                </a:lnTo>
                <a:lnTo>
                  <a:pt x="274" y="176"/>
                </a:lnTo>
                <a:lnTo>
                  <a:pt x="277" y="187"/>
                </a:lnTo>
                <a:lnTo>
                  <a:pt x="278" y="197"/>
                </a:lnTo>
                <a:lnTo>
                  <a:pt x="278" y="215"/>
                </a:lnTo>
                <a:lnTo>
                  <a:pt x="278" y="233"/>
                </a:lnTo>
                <a:lnTo>
                  <a:pt x="278" y="233"/>
                </a:lnTo>
                <a:lnTo>
                  <a:pt x="277" y="242"/>
                </a:lnTo>
                <a:lnTo>
                  <a:pt x="275" y="252"/>
                </a:lnTo>
                <a:lnTo>
                  <a:pt x="268" y="275"/>
                </a:lnTo>
                <a:lnTo>
                  <a:pt x="260" y="295"/>
                </a:lnTo>
                <a:lnTo>
                  <a:pt x="254" y="309"/>
                </a:lnTo>
                <a:lnTo>
                  <a:pt x="254" y="309"/>
                </a:lnTo>
                <a:lnTo>
                  <a:pt x="248" y="317"/>
                </a:lnTo>
                <a:lnTo>
                  <a:pt x="236" y="329"/>
                </a:lnTo>
                <a:lnTo>
                  <a:pt x="197" y="362"/>
                </a:lnTo>
                <a:lnTo>
                  <a:pt x="110" y="434"/>
                </a:lnTo>
                <a:lnTo>
                  <a:pt x="110" y="434"/>
                </a:lnTo>
                <a:lnTo>
                  <a:pt x="100" y="443"/>
                </a:lnTo>
                <a:lnTo>
                  <a:pt x="91" y="453"/>
                </a:lnTo>
                <a:lnTo>
                  <a:pt x="81" y="465"/>
                </a:lnTo>
                <a:lnTo>
                  <a:pt x="72" y="479"/>
                </a:lnTo>
                <a:lnTo>
                  <a:pt x="54" y="509"/>
                </a:lnTo>
                <a:lnTo>
                  <a:pt x="36" y="541"/>
                </a:lnTo>
                <a:lnTo>
                  <a:pt x="20" y="572"/>
                </a:lnTo>
                <a:lnTo>
                  <a:pt x="8" y="602"/>
                </a:lnTo>
                <a:lnTo>
                  <a:pt x="5" y="615"/>
                </a:lnTo>
                <a:lnTo>
                  <a:pt x="1" y="627"/>
                </a:lnTo>
                <a:lnTo>
                  <a:pt x="0" y="637"/>
                </a:lnTo>
                <a:lnTo>
                  <a:pt x="0" y="645"/>
                </a:lnTo>
                <a:lnTo>
                  <a:pt x="0" y="645"/>
                </a:lnTo>
                <a:lnTo>
                  <a:pt x="2" y="658"/>
                </a:lnTo>
                <a:lnTo>
                  <a:pt x="6" y="672"/>
                </a:lnTo>
                <a:lnTo>
                  <a:pt x="11" y="684"/>
                </a:lnTo>
                <a:lnTo>
                  <a:pt x="17" y="694"/>
                </a:lnTo>
                <a:lnTo>
                  <a:pt x="25" y="704"/>
                </a:lnTo>
                <a:lnTo>
                  <a:pt x="35" y="714"/>
                </a:lnTo>
                <a:lnTo>
                  <a:pt x="45" y="721"/>
                </a:lnTo>
                <a:lnTo>
                  <a:pt x="57" y="727"/>
                </a:lnTo>
                <a:lnTo>
                  <a:pt x="57" y="727"/>
                </a:lnTo>
                <a:lnTo>
                  <a:pt x="75" y="733"/>
                </a:lnTo>
                <a:lnTo>
                  <a:pt x="102" y="738"/>
                </a:lnTo>
                <a:lnTo>
                  <a:pt x="133" y="744"/>
                </a:lnTo>
                <a:lnTo>
                  <a:pt x="165" y="747"/>
                </a:lnTo>
                <a:lnTo>
                  <a:pt x="165" y="747"/>
                </a:lnTo>
                <a:lnTo>
                  <a:pt x="158" y="766"/>
                </a:lnTo>
                <a:lnTo>
                  <a:pt x="151" y="783"/>
                </a:lnTo>
                <a:lnTo>
                  <a:pt x="144" y="799"/>
                </a:lnTo>
                <a:lnTo>
                  <a:pt x="144" y="799"/>
                </a:lnTo>
                <a:lnTo>
                  <a:pt x="187" y="806"/>
                </a:lnTo>
                <a:lnTo>
                  <a:pt x="227" y="813"/>
                </a:lnTo>
                <a:lnTo>
                  <a:pt x="268" y="823"/>
                </a:lnTo>
                <a:lnTo>
                  <a:pt x="268" y="823"/>
                </a:lnTo>
                <a:lnTo>
                  <a:pt x="304" y="831"/>
                </a:lnTo>
                <a:lnTo>
                  <a:pt x="339" y="838"/>
                </a:lnTo>
                <a:lnTo>
                  <a:pt x="354" y="841"/>
                </a:lnTo>
                <a:lnTo>
                  <a:pt x="369" y="842"/>
                </a:lnTo>
                <a:lnTo>
                  <a:pt x="383" y="842"/>
                </a:lnTo>
                <a:lnTo>
                  <a:pt x="398" y="842"/>
                </a:lnTo>
                <a:lnTo>
                  <a:pt x="398" y="842"/>
                </a:lnTo>
                <a:lnTo>
                  <a:pt x="415" y="840"/>
                </a:lnTo>
                <a:lnTo>
                  <a:pt x="443" y="836"/>
                </a:lnTo>
                <a:lnTo>
                  <a:pt x="507" y="826"/>
                </a:lnTo>
                <a:lnTo>
                  <a:pt x="589" y="813"/>
                </a:lnTo>
                <a:lnTo>
                  <a:pt x="589" y="813"/>
                </a:lnTo>
                <a:lnTo>
                  <a:pt x="666" y="832"/>
                </a:lnTo>
                <a:lnTo>
                  <a:pt x="666" y="832"/>
                </a:lnTo>
                <a:lnTo>
                  <a:pt x="708" y="843"/>
                </a:lnTo>
                <a:lnTo>
                  <a:pt x="731" y="848"/>
                </a:lnTo>
                <a:lnTo>
                  <a:pt x="747" y="852"/>
                </a:lnTo>
                <a:lnTo>
                  <a:pt x="747" y="852"/>
                </a:lnTo>
                <a:lnTo>
                  <a:pt x="766" y="856"/>
                </a:lnTo>
                <a:lnTo>
                  <a:pt x="793" y="864"/>
                </a:lnTo>
                <a:lnTo>
                  <a:pt x="819" y="871"/>
                </a:lnTo>
                <a:lnTo>
                  <a:pt x="838" y="876"/>
                </a:lnTo>
                <a:lnTo>
                  <a:pt x="838" y="876"/>
                </a:lnTo>
                <a:lnTo>
                  <a:pt x="883" y="882"/>
                </a:lnTo>
                <a:lnTo>
                  <a:pt x="920" y="885"/>
                </a:lnTo>
                <a:lnTo>
                  <a:pt x="920" y="885"/>
                </a:lnTo>
                <a:lnTo>
                  <a:pt x="956" y="883"/>
                </a:lnTo>
                <a:lnTo>
                  <a:pt x="987" y="880"/>
                </a:lnTo>
                <a:lnTo>
                  <a:pt x="987" y="880"/>
                </a:lnTo>
                <a:lnTo>
                  <a:pt x="1012" y="922"/>
                </a:lnTo>
                <a:lnTo>
                  <a:pt x="1040" y="964"/>
                </a:lnTo>
                <a:lnTo>
                  <a:pt x="1072" y="1012"/>
                </a:lnTo>
                <a:lnTo>
                  <a:pt x="1089" y="1036"/>
                </a:lnTo>
                <a:lnTo>
                  <a:pt x="1105" y="1059"/>
                </a:lnTo>
                <a:lnTo>
                  <a:pt x="1122" y="1081"/>
                </a:lnTo>
                <a:lnTo>
                  <a:pt x="1139" y="1099"/>
                </a:lnTo>
                <a:lnTo>
                  <a:pt x="1153" y="1114"/>
                </a:lnTo>
                <a:lnTo>
                  <a:pt x="1166" y="1125"/>
                </a:lnTo>
                <a:lnTo>
                  <a:pt x="1174" y="1129"/>
                </a:lnTo>
                <a:lnTo>
                  <a:pt x="1178" y="1130"/>
                </a:lnTo>
                <a:lnTo>
                  <a:pt x="1183" y="1131"/>
                </a:lnTo>
                <a:lnTo>
                  <a:pt x="1188" y="1130"/>
                </a:lnTo>
                <a:lnTo>
                  <a:pt x="1188" y="1130"/>
                </a:lnTo>
                <a:lnTo>
                  <a:pt x="1196" y="1125"/>
                </a:lnTo>
                <a:lnTo>
                  <a:pt x="1205" y="1119"/>
                </a:lnTo>
                <a:lnTo>
                  <a:pt x="1213" y="1112"/>
                </a:lnTo>
                <a:lnTo>
                  <a:pt x="1220" y="1104"/>
                </a:lnTo>
                <a:lnTo>
                  <a:pt x="1237" y="1083"/>
                </a:lnTo>
                <a:lnTo>
                  <a:pt x="1252" y="1060"/>
                </a:lnTo>
                <a:lnTo>
                  <a:pt x="1265" y="1039"/>
                </a:lnTo>
                <a:lnTo>
                  <a:pt x="1275" y="1018"/>
                </a:lnTo>
                <a:lnTo>
                  <a:pt x="1284" y="1002"/>
                </a:lnTo>
                <a:lnTo>
                  <a:pt x="1289" y="991"/>
                </a:lnTo>
                <a:lnTo>
                  <a:pt x="1289" y="991"/>
                </a:lnTo>
                <a:lnTo>
                  <a:pt x="1384" y="708"/>
                </a:lnTo>
                <a:lnTo>
                  <a:pt x="1394" y="660"/>
                </a:lnTo>
                <a:lnTo>
                  <a:pt x="1404" y="660"/>
                </a:lnTo>
                <a:lnTo>
                  <a:pt x="1404" y="660"/>
                </a:lnTo>
                <a:lnTo>
                  <a:pt x="1402" y="667"/>
                </a:lnTo>
                <a:lnTo>
                  <a:pt x="1402" y="682"/>
                </a:lnTo>
                <a:lnTo>
                  <a:pt x="1404" y="693"/>
                </a:lnTo>
                <a:lnTo>
                  <a:pt x="1405" y="703"/>
                </a:lnTo>
                <a:lnTo>
                  <a:pt x="1408" y="714"/>
                </a:lnTo>
                <a:lnTo>
                  <a:pt x="1413" y="722"/>
                </a:lnTo>
                <a:lnTo>
                  <a:pt x="1413" y="722"/>
                </a:lnTo>
                <a:lnTo>
                  <a:pt x="1425" y="738"/>
                </a:lnTo>
                <a:lnTo>
                  <a:pt x="1447" y="764"/>
                </a:lnTo>
                <a:lnTo>
                  <a:pt x="1476" y="798"/>
                </a:lnTo>
                <a:lnTo>
                  <a:pt x="1509" y="834"/>
                </a:lnTo>
                <a:lnTo>
                  <a:pt x="1543" y="870"/>
                </a:lnTo>
                <a:lnTo>
                  <a:pt x="1559" y="885"/>
                </a:lnTo>
                <a:lnTo>
                  <a:pt x="1575" y="900"/>
                </a:lnTo>
                <a:lnTo>
                  <a:pt x="1588" y="912"/>
                </a:lnTo>
                <a:lnTo>
                  <a:pt x="1601" y="921"/>
                </a:lnTo>
                <a:lnTo>
                  <a:pt x="1611" y="926"/>
                </a:lnTo>
                <a:lnTo>
                  <a:pt x="1616" y="928"/>
                </a:lnTo>
                <a:lnTo>
                  <a:pt x="1619" y="928"/>
                </a:lnTo>
                <a:lnTo>
                  <a:pt x="1619" y="928"/>
                </a:lnTo>
                <a:lnTo>
                  <a:pt x="1641" y="927"/>
                </a:lnTo>
                <a:lnTo>
                  <a:pt x="1649" y="927"/>
                </a:lnTo>
                <a:lnTo>
                  <a:pt x="1655" y="925"/>
                </a:lnTo>
                <a:lnTo>
                  <a:pt x="1660" y="921"/>
                </a:lnTo>
                <a:lnTo>
                  <a:pt x="1664" y="916"/>
                </a:lnTo>
                <a:lnTo>
                  <a:pt x="1666" y="909"/>
                </a:lnTo>
                <a:lnTo>
                  <a:pt x="1667" y="900"/>
                </a:lnTo>
                <a:lnTo>
                  <a:pt x="1667" y="900"/>
                </a:lnTo>
                <a:lnTo>
                  <a:pt x="1668" y="888"/>
                </a:lnTo>
                <a:lnTo>
                  <a:pt x="1667" y="876"/>
                </a:lnTo>
                <a:lnTo>
                  <a:pt x="1666" y="850"/>
                </a:lnTo>
                <a:lnTo>
                  <a:pt x="1661" y="828"/>
                </a:lnTo>
                <a:lnTo>
                  <a:pt x="1658" y="813"/>
                </a:lnTo>
                <a:lnTo>
                  <a:pt x="1658" y="813"/>
                </a:lnTo>
                <a:lnTo>
                  <a:pt x="1654" y="805"/>
                </a:lnTo>
                <a:lnTo>
                  <a:pt x="1648" y="795"/>
                </a:lnTo>
                <a:lnTo>
                  <a:pt x="1637" y="783"/>
                </a:lnTo>
                <a:lnTo>
                  <a:pt x="1619" y="765"/>
                </a:lnTo>
                <a:lnTo>
                  <a:pt x="1619" y="765"/>
                </a:lnTo>
                <a:lnTo>
                  <a:pt x="1591" y="738"/>
                </a:lnTo>
                <a:lnTo>
                  <a:pt x="1555" y="703"/>
                </a:lnTo>
                <a:lnTo>
                  <a:pt x="1520" y="674"/>
                </a:lnTo>
                <a:lnTo>
                  <a:pt x="1508" y="664"/>
                </a:lnTo>
                <a:lnTo>
                  <a:pt x="1499" y="660"/>
                </a:lnTo>
                <a:lnTo>
                  <a:pt x="1499" y="660"/>
                </a:lnTo>
                <a:lnTo>
                  <a:pt x="1491" y="656"/>
                </a:lnTo>
                <a:lnTo>
                  <a:pt x="1487" y="652"/>
                </a:lnTo>
                <a:lnTo>
                  <a:pt x="1485" y="651"/>
                </a:lnTo>
                <a:lnTo>
                  <a:pt x="1485" y="650"/>
                </a:lnTo>
                <a:lnTo>
                  <a:pt x="1485" y="650"/>
                </a:lnTo>
                <a:lnTo>
                  <a:pt x="1484" y="651"/>
                </a:lnTo>
                <a:lnTo>
                  <a:pt x="1484" y="651"/>
                </a:lnTo>
                <a:lnTo>
                  <a:pt x="1483" y="651"/>
                </a:lnTo>
                <a:lnTo>
                  <a:pt x="1483" y="646"/>
                </a:lnTo>
                <a:lnTo>
                  <a:pt x="1485" y="631"/>
                </a:lnTo>
                <a:lnTo>
                  <a:pt x="1485" y="631"/>
                </a:lnTo>
                <a:lnTo>
                  <a:pt x="1489" y="612"/>
                </a:lnTo>
                <a:lnTo>
                  <a:pt x="1491" y="596"/>
                </a:lnTo>
                <a:lnTo>
                  <a:pt x="1492" y="584"/>
                </a:lnTo>
                <a:lnTo>
                  <a:pt x="1495" y="573"/>
                </a:lnTo>
                <a:lnTo>
                  <a:pt x="1495" y="573"/>
                </a:lnTo>
                <a:lnTo>
                  <a:pt x="1496" y="559"/>
                </a:lnTo>
                <a:lnTo>
                  <a:pt x="1496" y="541"/>
                </a:lnTo>
                <a:lnTo>
                  <a:pt x="1495" y="521"/>
                </a:lnTo>
                <a:lnTo>
                  <a:pt x="1495" y="521"/>
                </a:lnTo>
                <a:lnTo>
                  <a:pt x="1485" y="515"/>
                </a:lnTo>
                <a:lnTo>
                  <a:pt x="1476" y="506"/>
                </a:lnTo>
                <a:lnTo>
                  <a:pt x="1476" y="506"/>
                </a:lnTo>
                <a:lnTo>
                  <a:pt x="1472" y="501"/>
                </a:lnTo>
                <a:lnTo>
                  <a:pt x="1471" y="499"/>
                </a:lnTo>
                <a:lnTo>
                  <a:pt x="1471" y="497"/>
                </a:lnTo>
                <a:lnTo>
                  <a:pt x="1471" y="497"/>
                </a:lnTo>
                <a:lnTo>
                  <a:pt x="1474" y="473"/>
                </a:lnTo>
                <a:lnTo>
                  <a:pt x="1476" y="455"/>
                </a:lnTo>
                <a:lnTo>
                  <a:pt x="1476" y="439"/>
                </a:lnTo>
                <a:lnTo>
                  <a:pt x="1476" y="439"/>
                </a:lnTo>
                <a:lnTo>
                  <a:pt x="1473" y="422"/>
                </a:lnTo>
                <a:lnTo>
                  <a:pt x="1471" y="402"/>
                </a:lnTo>
                <a:lnTo>
                  <a:pt x="1466" y="377"/>
                </a:lnTo>
                <a:lnTo>
                  <a:pt x="1466" y="377"/>
                </a:lnTo>
                <a:lnTo>
                  <a:pt x="1476" y="391"/>
                </a:lnTo>
                <a:lnTo>
                  <a:pt x="1482" y="402"/>
                </a:lnTo>
                <a:lnTo>
                  <a:pt x="1484" y="404"/>
                </a:lnTo>
                <a:lnTo>
                  <a:pt x="1485" y="405"/>
                </a:lnTo>
                <a:lnTo>
                  <a:pt x="1485" y="405"/>
                </a:lnTo>
                <a:lnTo>
                  <a:pt x="1486" y="401"/>
                </a:lnTo>
                <a:lnTo>
                  <a:pt x="1487" y="391"/>
                </a:lnTo>
                <a:lnTo>
                  <a:pt x="1490" y="377"/>
                </a:lnTo>
                <a:lnTo>
                  <a:pt x="1490" y="377"/>
                </a:lnTo>
                <a:lnTo>
                  <a:pt x="1499" y="384"/>
                </a:lnTo>
                <a:lnTo>
                  <a:pt x="1505" y="390"/>
                </a:lnTo>
                <a:lnTo>
                  <a:pt x="1508" y="393"/>
                </a:lnTo>
                <a:lnTo>
                  <a:pt x="1509" y="396"/>
                </a:lnTo>
                <a:lnTo>
                  <a:pt x="1509" y="396"/>
                </a:lnTo>
                <a:lnTo>
                  <a:pt x="1511" y="399"/>
                </a:lnTo>
                <a:lnTo>
                  <a:pt x="1513" y="401"/>
                </a:lnTo>
                <a:lnTo>
                  <a:pt x="1514" y="401"/>
                </a:lnTo>
                <a:lnTo>
                  <a:pt x="1515" y="401"/>
                </a:lnTo>
                <a:lnTo>
                  <a:pt x="1515" y="397"/>
                </a:lnTo>
                <a:lnTo>
                  <a:pt x="1515" y="393"/>
                </a:lnTo>
                <a:lnTo>
                  <a:pt x="1514" y="386"/>
                </a:lnTo>
                <a:lnTo>
                  <a:pt x="1514" y="386"/>
                </a:lnTo>
                <a:lnTo>
                  <a:pt x="1509" y="368"/>
                </a:lnTo>
                <a:lnTo>
                  <a:pt x="1503" y="350"/>
                </a:lnTo>
                <a:lnTo>
                  <a:pt x="1495" y="329"/>
                </a:lnTo>
                <a:lnTo>
                  <a:pt x="1495" y="329"/>
                </a:lnTo>
                <a:lnTo>
                  <a:pt x="1499" y="336"/>
                </a:lnTo>
                <a:lnTo>
                  <a:pt x="1509" y="349"/>
                </a:lnTo>
                <a:lnTo>
                  <a:pt x="1514" y="355"/>
                </a:lnTo>
                <a:lnTo>
                  <a:pt x="1519" y="359"/>
                </a:lnTo>
                <a:lnTo>
                  <a:pt x="1521" y="359"/>
                </a:lnTo>
                <a:lnTo>
                  <a:pt x="1522" y="359"/>
                </a:lnTo>
                <a:lnTo>
                  <a:pt x="1523" y="356"/>
                </a:lnTo>
                <a:lnTo>
                  <a:pt x="1523" y="353"/>
                </a:lnTo>
                <a:lnTo>
                  <a:pt x="1523" y="353"/>
                </a:lnTo>
                <a:lnTo>
                  <a:pt x="1523" y="345"/>
                </a:lnTo>
                <a:lnTo>
                  <a:pt x="1525" y="338"/>
                </a:lnTo>
                <a:lnTo>
                  <a:pt x="1527" y="327"/>
                </a:lnTo>
                <a:lnTo>
                  <a:pt x="1527" y="321"/>
                </a:lnTo>
                <a:lnTo>
                  <a:pt x="1525" y="315"/>
                </a:lnTo>
                <a:lnTo>
                  <a:pt x="1521" y="306"/>
                </a:lnTo>
                <a:lnTo>
                  <a:pt x="1514" y="295"/>
                </a:lnTo>
                <a:lnTo>
                  <a:pt x="1514" y="295"/>
                </a:lnTo>
                <a:lnTo>
                  <a:pt x="1498" y="275"/>
                </a:lnTo>
                <a:lnTo>
                  <a:pt x="1486" y="260"/>
                </a:lnTo>
                <a:lnTo>
                  <a:pt x="1477" y="252"/>
                </a:lnTo>
                <a:lnTo>
                  <a:pt x="1471" y="247"/>
                </a:lnTo>
                <a:lnTo>
                  <a:pt x="1471" y="247"/>
                </a:lnTo>
                <a:lnTo>
                  <a:pt x="1467" y="245"/>
                </a:lnTo>
                <a:lnTo>
                  <a:pt x="1462" y="243"/>
                </a:lnTo>
                <a:lnTo>
                  <a:pt x="1452" y="240"/>
                </a:lnTo>
                <a:lnTo>
                  <a:pt x="1437" y="237"/>
                </a:lnTo>
                <a:lnTo>
                  <a:pt x="1408" y="233"/>
                </a:lnTo>
                <a:close/>
                <a:moveTo>
                  <a:pt x="441" y="467"/>
                </a:moveTo>
                <a:lnTo>
                  <a:pt x="441" y="467"/>
                </a:lnTo>
                <a:lnTo>
                  <a:pt x="352" y="503"/>
                </a:lnTo>
                <a:lnTo>
                  <a:pt x="320" y="515"/>
                </a:lnTo>
                <a:lnTo>
                  <a:pt x="302" y="521"/>
                </a:lnTo>
                <a:lnTo>
                  <a:pt x="302" y="521"/>
                </a:lnTo>
                <a:lnTo>
                  <a:pt x="293" y="522"/>
                </a:lnTo>
                <a:lnTo>
                  <a:pt x="284" y="525"/>
                </a:lnTo>
                <a:lnTo>
                  <a:pt x="274" y="529"/>
                </a:lnTo>
                <a:lnTo>
                  <a:pt x="263" y="534"/>
                </a:lnTo>
                <a:lnTo>
                  <a:pt x="253" y="540"/>
                </a:lnTo>
                <a:lnTo>
                  <a:pt x="242" y="547"/>
                </a:lnTo>
                <a:lnTo>
                  <a:pt x="232" y="555"/>
                </a:lnTo>
                <a:lnTo>
                  <a:pt x="221" y="565"/>
                </a:lnTo>
                <a:lnTo>
                  <a:pt x="221" y="565"/>
                </a:lnTo>
                <a:lnTo>
                  <a:pt x="224" y="551"/>
                </a:lnTo>
                <a:lnTo>
                  <a:pt x="229" y="534"/>
                </a:lnTo>
                <a:lnTo>
                  <a:pt x="233" y="516"/>
                </a:lnTo>
                <a:lnTo>
                  <a:pt x="236" y="507"/>
                </a:lnTo>
                <a:lnTo>
                  <a:pt x="239" y="501"/>
                </a:lnTo>
                <a:lnTo>
                  <a:pt x="239" y="501"/>
                </a:lnTo>
                <a:lnTo>
                  <a:pt x="254" y="479"/>
                </a:lnTo>
                <a:lnTo>
                  <a:pt x="277" y="446"/>
                </a:lnTo>
                <a:lnTo>
                  <a:pt x="326" y="377"/>
                </a:lnTo>
                <a:lnTo>
                  <a:pt x="326" y="377"/>
                </a:lnTo>
                <a:lnTo>
                  <a:pt x="334" y="363"/>
                </a:lnTo>
                <a:lnTo>
                  <a:pt x="341" y="353"/>
                </a:lnTo>
                <a:lnTo>
                  <a:pt x="347" y="338"/>
                </a:lnTo>
                <a:lnTo>
                  <a:pt x="351" y="330"/>
                </a:lnTo>
                <a:lnTo>
                  <a:pt x="352" y="327"/>
                </a:lnTo>
                <a:lnTo>
                  <a:pt x="354" y="324"/>
                </a:lnTo>
                <a:lnTo>
                  <a:pt x="354" y="324"/>
                </a:lnTo>
                <a:lnTo>
                  <a:pt x="366" y="312"/>
                </a:lnTo>
                <a:lnTo>
                  <a:pt x="386" y="294"/>
                </a:lnTo>
                <a:lnTo>
                  <a:pt x="412" y="271"/>
                </a:lnTo>
                <a:lnTo>
                  <a:pt x="412" y="271"/>
                </a:lnTo>
                <a:lnTo>
                  <a:pt x="426" y="401"/>
                </a:lnTo>
                <a:lnTo>
                  <a:pt x="426" y="401"/>
                </a:lnTo>
                <a:lnTo>
                  <a:pt x="429" y="415"/>
                </a:lnTo>
                <a:lnTo>
                  <a:pt x="431" y="434"/>
                </a:lnTo>
                <a:lnTo>
                  <a:pt x="436" y="453"/>
                </a:lnTo>
                <a:lnTo>
                  <a:pt x="441" y="467"/>
                </a:lnTo>
                <a:lnTo>
                  <a:pt x="441" y="467"/>
                </a:lnTo>
                <a:close/>
                <a:moveTo>
                  <a:pt x="1131" y="842"/>
                </a:moveTo>
                <a:lnTo>
                  <a:pt x="1131" y="842"/>
                </a:lnTo>
                <a:lnTo>
                  <a:pt x="1139" y="831"/>
                </a:lnTo>
                <a:lnTo>
                  <a:pt x="1145" y="823"/>
                </a:lnTo>
                <a:lnTo>
                  <a:pt x="1150" y="818"/>
                </a:lnTo>
                <a:lnTo>
                  <a:pt x="1150" y="818"/>
                </a:lnTo>
                <a:lnTo>
                  <a:pt x="1158" y="811"/>
                </a:lnTo>
                <a:lnTo>
                  <a:pt x="1164" y="804"/>
                </a:lnTo>
                <a:lnTo>
                  <a:pt x="1164" y="804"/>
                </a:lnTo>
                <a:lnTo>
                  <a:pt x="1175" y="790"/>
                </a:lnTo>
                <a:lnTo>
                  <a:pt x="1193" y="770"/>
                </a:lnTo>
                <a:lnTo>
                  <a:pt x="1193" y="770"/>
                </a:lnTo>
                <a:lnTo>
                  <a:pt x="1196" y="765"/>
                </a:lnTo>
                <a:lnTo>
                  <a:pt x="1199" y="762"/>
                </a:lnTo>
                <a:lnTo>
                  <a:pt x="1200" y="758"/>
                </a:lnTo>
                <a:lnTo>
                  <a:pt x="1200" y="754"/>
                </a:lnTo>
                <a:lnTo>
                  <a:pt x="1199" y="750"/>
                </a:lnTo>
                <a:lnTo>
                  <a:pt x="1198" y="746"/>
                </a:lnTo>
                <a:lnTo>
                  <a:pt x="1198" y="746"/>
                </a:lnTo>
                <a:lnTo>
                  <a:pt x="1201" y="727"/>
                </a:lnTo>
                <a:lnTo>
                  <a:pt x="1205" y="714"/>
                </a:lnTo>
                <a:lnTo>
                  <a:pt x="1207" y="708"/>
                </a:lnTo>
                <a:lnTo>
                  <a:pt x="1207" y="708"/>
                </a:lnTo>
                <a:lnTo>
                  <a:pt x="1219" y="700"/>
                </a:lnTo>
                <a:lnTo>
                  <a:pt x="1231" y="693"/>
                </a:lnTo>
                <a:lnTo>
                  <a:pt x="1231" y="693"/>
                </a:lnTo>
                <a:lnTo>
                  <a:pt x="1242" y="686"/>
                </a:lnTo>
                <a:lnTo>
                  <a:pt x="1250" y="679"/>
                </a:lnTo>
                <a:lnTo>
                  <a:pt x="1255" y="688"/>
                </a:lnTo>
                <a:lnTo>
                  <a:pt x="1255" y="688"/>
                </a:lnTo>
                <a:lnTo>
                  <a:pt x="1259" y="692"/>
                </a:lnTo>
                <a:lnTo>
                  <a:pt x="1264" y="696"/>
                </a:lnTo>
                <a:lnTo>
                  <a:pt x="1270" y="698"/>
                </a:lnTo>
                <a:lnTo>
                  <a:pt x="1279" y="703"/>
                </a:lnTo>
                <a:lnTo>
                  <a:pt x="1279" y="703"/>
                </a:lnTo>
                <a:lnTo>
                  <a:pt x="1292" y="710"/>
                </a:lnTo>
                <a:lnTo>
                  <a:pt x="1293" y="711"/>
                </a:lnTo>
                <a:lnTo>
                  <a:pt x="1293" y="712"/>
                </a:lnTo>
                <a:lnTo>
                  <a:pt x="1293" y="712"/>
                </a:lnTo>
                <a:lnTo>
                  <a:pt x="1275" y="744"/>
                </a:lnTo>
                <a:lnTo>
                  <a:pt x="1236" y="811"/>
                </a:lnTo>
                <a:lnTo>
                  <a:pt x="1194" y="882"/>
                </a:lnTo>
                <a:lnTo>
                  <a:pt x="1169" y="924"/>
                </a:lnTo>
                <a:lnTo>
                  <a:pt x="1169" y="924"/>
                </a:lnTo>
                <a:lnTo>
                  <a:pt x="1166" y="925"/>
                </a:lnTo>
                <a:lnTo>
                  <a:pt x="1163" y="924"/>
                </a:lnTo>
                <a:lnTo>
                  <a:pt x="1161" y="920"/>
                </a:lnTo>
                <a:lnTo>
                  <a:pt x="1157" y="916"/>
                </a:lnTo>
                <a:lnTo>
                  <a:pt x="1151" y="903"/>
                </a:lnTo>
                <a:lnTo>
                  <a:pt x="1145" y="888"/>
                </a:lnTo>
                <a:lnTo>
                  <a:pt x="1134" y="856"/>
                </a:lnTo>
                <a:lnTo>
                  <a:pt x="1131" y="842"/>
                </a:lnTo>
                <a:lnTo>
                  <a:pt x="1131" y="842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268F6785-882A-4461-B33E-601F0AE7D941}"/>
              </a:ext>
            </a:extLst>
          </p:cNvPr>
          <p:cNvSpPr>
            <a:spLocks noEditPoints="1"/>
          </p:cNvSpPr>
          <p:nvPr/>
        </p:nvSpPr>
        <p:spPr bwMode="auto">
          <a:xfrm>
            <a:off x="751708" y="1524809"/>
            <a:ext cx="2498970" cy="1588080"/>
          </a:xfrm>
          <a:custGeom>
            <a:avLst/>
            <a:gdLst>
              <a:gd name="T0" fmla="*/ 237 w 1882"/>
              <a:gd name="T1" fmla="*/ 1150 h 1196"/>
              <a:gd name="T2" fmla="*/ 308 w 1882"/>
              <a:gd name="T3" fmla="*/ 1196 h 1196"/>
              <a:gd name="T4" fmla="*/ 536 w 1882"/>
              <a:gd name="T5" fmla="*/ 990 h 1196"/>
              <a:gd name="T6" fmla="*/ 635 w 1882"/>
              <a:gd name="T7" fmla="*/ 1015 h 1196"/>
              <a:gd name="T8" fmla="*/ 793 w 1882"/>
              <a:gd name="T9" fmla="*/ 962 h 1196"/>
              <a:gd name="T10" fmla="*/ 945 w 1882"/>
              <a:gd name="T11" fmla="*/ 936 h 1196"/>
              <a:gd name="T12" fmla="*/ 1113 w 1882"/>
              <a:gd name="T13" fmla="*/ 902 h 1196"/>
              <a:gd name="T14" fmla="*/ 1158 w 1882"/>
              <a:gd name="T15" fmla="*/ 918 h 1196"/>
              <a:gd name="T16" fmla="*/ 1682 w 1882"/>
              <a:gd name="T17" fmla="*/ 887 h 1196"/>
              <a:gd name="T18" fmla="*/ 1847 w 1882"/>
              <a:gd name="T19" fmla="*/ 840 h 1196"/>
              <a:gd name="T20" fmla="*/ 1876 w 1882"/>
              <a:gd name="T21" fmla="*/ 762 h 1196"/>
              <a:gd name="T22" fmla="*/ 1797 w 1882"/>
              <a:gd name="T23" fmla="*/ 510 h 1196"/>
              <a:gd name="T24" fmla="*/ 1673 w 1882"/>
              <a:gd name="T25" fmla="*/ 271 h 1196"/>
              <a:gd name="T26" fmla="*/ 1705 w 1882"/>
              <a:gd name="T27" fmla="*/ 131 h 1196"/>
              <a:gd name="T28" fmla="*/ 1758 w 1882"/>
              <a:gd name="T29" fmla="*/ 59 h 1196"/>
              <a:gd name="T30" fmla="*/ 1730 w 1882"/>
              <a:gd name="T31" fmla="*/ 53 h 1196"/>
              <a:gd name="T32" fmla="*/ 1654 w 1882"/>
              <a:gd name="T33" fmla="*/ 104 h 1196"/>
              <a:gd name="T34" fmla="*/ 1532 w 1882"/>
              <a:gd name="T35" fmla="*/ 183 h 1196"/>
              <a:gd name="T36" fmla="*/ 1503 w 1882"/>
              <a:gd name="T37" fmla="*/ 241 h 1196"/>
              <a:gd name="T38" fmla="*/ 1555 w 1882"/>
              <a:gd name="T39" fmla="*/ 305 h 1196"/>
              <a:gd name="T40" fmla="*/ 1566 w 1882"/>
              <a:gd name="T41" fmla="*/ 371 h 1196"/>
              <a:gd name="T42" fmla="*/ 1599 w 1882"/>
              <a:gd name="T43" fmla="*/ 492 h 1196"/>
              <a:gd name="T44" fmla="*/ 1489 w 1882"/>
              <a:gd name="T45" fmla="*/ 644 h 1196"/>
              <a:gd name="T46" fmla="*/ 1406 w 1882"/>
              <a:gd name="T47" fmla="*/ 607 h 1196"/>
              <a:gd name="T48" fmla="*/ 1394 w 1882"/>
              <a:gd name="T49" fmla="*/ 471 h 1196"/>
              <a:gd name="T50" fmla="*/ 1373 w 1882"/>
              <a:gd name="T51" fmla="*/ 341 h 1196"/>
              <a:gd name="T52" fmla="*/ 1403 w 1882"/>
              <a:gd name="T53" fmla="*/ 294 h 1196"/>
              <a:gd name="T54" fmla="*/ 1414 w 1882"/>
              <a:gd name="T55" fmla="*/ 239 h 1196"/>
              <a:gd name="T56" fmla="*/ 1467 w 1882"/>
              <a:gd name="T57" fmla="*/ 112 h 1196"/>
              <a:gd name="T58" fmla="*/ 1495 w 1882"/>
              <a:gd name="T59" fmla="*/ 22 h 1196"/>
              <a:gd name="T60" fmla="*/ 1439 w 1882"/>
              <a:gd name="T61" fmla="*/ 2 h 1196"/>
              <a:gd name="T62" fmla="*/ 1384 w 1882"/>
              <a:gd name="T63" fmla="*/ 30 h 1196"/>
              <a:gd name="T64" fmla="*/ 1331 w 1882"/>
              <a:gd name="T65" fmla="*/ 112 h 1196"/>
              <a:gd name="T66" fmla="*/ 1283 w 1882"/>
              <a:gd name="T67" fmla="*/ 300 h 1196"/>
              <a:gd name="T68" fmla="*/ 1253 w 1882"/>
              <a:gd name="T69" fmla="*/ 380 h 1196"/>
              <a:gd name="T70" fmla="*/ 1225 w 1882"/>
              <a:gd name="T71" fmla="*/ 505 h 1196"/>
              <a:gd name="T72" fmla="*/ 1082 w 1882"/>
              <a:gd name="T73" fmla="*/ 509 h 1196"/>
              <a:gd name="T74" fmla="*/ 951 w 1882"/>
              <a:gd name="T75" fmla="*/ 564 h 1196"/>
              <a:gd name="T76" fmla="*/ 775 w 1882"/>
              <a:gd name="T77" fmla="*/ 591 h 1196"/>
              <a:gd name="T78" fmla="*/ 618 w 1882"/>
              <a:gd name="T79" fmla="*/ 537 h 1196"/>
              <a:gd name="T80" fmla="*/ 601 w 1882"/>
              <a:gd name="T81" fmla="*/ 493 h 1196"/>
              <a:gd name="T82" fmla="*/ 537 w 1882"/>
              <a:gd name="T83" fmla="*/ 368 h 1196"/>
              <a:gd name="T84" fmla="*/ 496 w 1882"/>
              <a:gd name="T85" fmla="*/ 353 h 1196"/>
              <a:gd name="T86" fmla="*/ 443 w 1882"/>
              <a:gd name="T87" fmla="*/ 266 h 1196"/>
              <a:gd name="T88" fmla="*/ 336 w 1882"/>
              <a:gd name="T89" fmla="*/ 234 h 1196"/>
              <a:gd name="T90" fmla="*/ 241 w 1882"/>
              <a:gd name="T91" fmla="*/ 233 h 1196"/>
              <a:gd name="T92" fmla="*/ 153 w 1882"/>
              <a:gd name="T93" fmla="*/ 290 h 1196"/>
              <a:gd name="T94" fmla="*/ 120 w 1882"/>
              <a:gd name="T95" fmla="*/ 367 h 1196"/>
              <a:gd name="T96" fmla="*/ 144 w 1882"/>
              <a:gd name="T97" fmla="*/ 482 h 1196"/>
              <a:gd name="T98" fmla="*/ 137 w 1882"/>
              <a:gd name="T99" fmla="*/ 549 h 1196"/>
              <a:gd name="T100" fmla="*/ 128 w 1882"/>
              <a:gd name="T101" fmla="*/ 654 h 1196"/>
              <a:gd name="T102" fmla="*/ 13 w 1882"/>
              <a:gd name="T103" fmla="*/ 908 h 1196"/>
              <a:gd name="T104" fmla="*/ 9 w 1882"/>
              <a:gd name="T105" fmla="*/ 991 h 1196"/>
              <a:gd name="T106" fmla="*/ 100 w 1882"/>
              <a:gd name="T107" fmla="*/ 997 h 1196"/>
              <a:gd name="T108" fmla="*/ 355 w 1882"/>
              <a:gd name="T109" fmla="*/ 715 h 1196"/>
              <a:gd name="T110" fmla="*/ 387 w 1882"/>
              <a:gd name="T111" fmla="*/ 740 h 1196"/>
              <a:gd name="T112" fmla="*/ 411 w 1882"/>
              <a:gd name="T113" fmla="*/ 774 h 1196"/>
              <a:gd name="T114" fmla="*/ 392 w 1882"/>
              <a:gd name="T115" fmla="*/ 884 h 1196"/>
              <a:gd name="T116" fmla="*/ 339 w 1882"/>
              <a:gd name="T117" fmla="*/ 969 h 1196"/>
              <a:gd name="T118" fmla="*/ 301 w 1882"/>
              <a:gd name="T119" fmla="*/ 750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82" h="1196">
                <a:moveTo>
                  <a:pt x="167" y="841"/>
                </a:moveTo>
                <a:lnTo>
                  <a:pt x="167" y="841"/>
                </a:lnTo>
                <a:lnTo>
                  <a:pt x="175" y="894"/>
                </a:lnTo>
                <a:lnTo>
                  <a:pt x="186" y="948"/>
                </a:lnTo>
                <a:lnTo>
                  <a:pt x="199" y="1010"/>
                </a:lnTo>
                <a:lnTo>
                  <a:pt x="213" y="1072"/>
                </a:lnTo>
                <a:lnTo>
                  <a:pt x="221" y="1101"/>
                </a:lnTo>
                <a:lnTo>
                  <a:pt x="229" y="1128"/>
                </a:lnTo>
                <a:lnTo>
                  <a:pt x="237" y="1150"/>
                </a:lnTo>
                <a:lnTo>
                  <a:pt x="246" y="1168"/>
                </a:lnTo>
                <a:lnTo>
                  <a:pt x="250" y="1176"/>
                </a:lnTo>
                <a:lnTo>
                  <a:pt x="254" y="1180"/>
                </a:lnTo>
                <a:lnTo>
                  <a:pt x="259" y="1184"/>
                </a:lnTo>
                <a:lnTo>
                  <a:pt x="262" y="1186"/>
                </a:lnTo>
                <a:lnTo>
                  <a:pt x="262" y="1186"/>
                </a:lnTo>
                <a:lnTo>
                  <a:pt x="288" y="1192"/>
                </a:lnTo>
                <a:lnTo>
                  <a:pt x="303" y="1196"/>
                </a:lnTo>
                <a:lnTo>
                  <a:pt x="308" y="1196"/>
                </a:lnTo>
                <a:lnTo>
                  <a:pt x="313" y="1196"/>
                </a:lnTo>
                <a:lnTo>
                  <a:pt x="325" y="1191"/>
                </a:lnTo>
                <a:lnTo>
                  <a:pt x="325" y="1191"/>
                </a:lnTo>
                <a:lnTo>
                  <a:pt x="331" y="1188"/>
                </a:lnTo>
                <a:lnTo>
                  <a:pt x="339" y="1180"/>
                </a:lnTo>
                <a:lnTo>
                  <a:pt x="365" y="1156"/>
                </a:lnTo>
                <a:lnTo>
                  <a:pt x="437" y="1087"/>
                </a:lnTo>
                <a:lnTo>
                  <a:pt x="536" y="990"/>
                </a:lnTo>
                <a:lnTo>
                  <a:pt x="536" y="990"/>
                </a:lnTo>
                <a:lnTo>
                  <a:pt x="539" y="992"/>
                </a:lnTo>
                <a:lnTo>
                  <a:pt x="544" y="994"/>
                </a:lnTo>
                <a:lnTo>
                  <a:pt x="551" y="998"/>
                </a:lnTo>
                <a:lnTo>
                  <a:pt x="562" y="1002"/>
                </a:lnTo>
                <a:lnTo>
                  <a:pt x="577" y="1005"/>
                </a:lnTo>
                <a:lnTo>
                  <a:pt x="597" y="1010"/>
                </a:lnTo>
                <a:lnTo>
                  <a:pt x="622" y="1014"/>
                </a:lnTo>
                <a:lnTo>
                  <a:pt x="622" y="1014"/>
                </a:lnTo>
                <a:lnTo>
                  <a:pt x="635" y="1015"/>
                </a:lnTo>
                <a:lnTo>
                  <a:pt x="649" y="1015"/>
                </a:lnTo>
                <a:lnTo>
                  <a:pt x="663" y="1012"/>
                </a:lnTo>
                <a:lnTo>
                  <a:pt x="677" y="1010"/>
                </a:lnTo>
                <a:lnTo>
                  <a:pt x="690" y="1006"/>
                </a:lnTo>
                <a:lnTo>
                  <a:pt x="703" y="1003"/>
                </a:lnTo>
                <a:lnTo>
                  <a:pt x="730" y="992"/>
                </a:lnTo>
                <a:lnTo>
                  <a:pt x="754" y="981"/>
                </a:lnTo>
                <a:lnTo>
                  <a:pt x="775" y="970"/>
                </a:lnTo>
                <a:lnTo>
                  <a:pt x="793" y="962"/>
                </a:lnTo>
                <a:lnTo>
                  <a:pt x="809" y="956"/>
                </a:lnTo>
                <a:lnTo>
                  <a:pt x="809" y="956"/>
                </a:lnTo>
                <a:lnTo>
                  <a:pt x="828" y="949"/>
                </a:lnTo>
                <a:lnTo>
                  <a:pt x="841" y="944"/>
                </a:lnTo>
                <a:lnTo>
                  <a:pt x="851" y="943"/>
                </a:lnTo>
                <a:lnTo>
                  <a:pt x="864" y="940"/>
                </a:lnTo>
                <a:lnTo>
                  <a:pt x="914" y="937"/>
                </a:lnTo>
                <a:lnTo>
                  <a:pt x="914" y="937"/>
                </a:lnTo>
                <a:lnTo>
                  <a:pt x="945" y="936"/>
                </a:lnTo>
                <a:lnTo>
                  <a:pt x="972" y="936"/>
                </a:lnTo>
                <a:lnTo>
                  <a:pt x="1012" y="936"/>
                </a:lnTo>
                <a:lnTo>
                  <a:pt x="1029" y="936"/>
                </a:lnTo>
                <a:lnTo>
                  <a:pt x="1042" y="934"/>
                </a:lnTo>
                <a:lnTo>
                  <a:pt x="1055" y="932"/>
                </a:lnTo>
                <a:lnTo>
                  <a:pt x="1067" y="927"/>
                </a:lnTo>
                <a:lnTo>
                  <a:pt x="1067" y="927"/>
                </a:lnTo>
                <a:lnTo>
                  <a:pt x="1103" y="907"/>
                </a:lnTo>
                <a:lnTo>
                  <a:pt x="1113" y="902"/>
                </a:lnTo>
                <a:lnTo>
                  <a:pt x="1115" y="898"/>
                </a:lnTo>
                <a:lnTo>
                  <a:pt x="1115" y="898"/>
                </a:lnTo>
                <a:lnTo>
                  <a:pt x="1115" y="898"/>
                </a:lnTo>
                <a:lnTo>
                  <a:pt x="1118" y="900"/>
                </a:lnTo>
                <a:lnTo>
                  <a:pt x="1125" y="906"/>
                </a:lnTo>
                <a:lnTo>
                  <a:pt x="1131" y="909"/>
                </a:lnTo>
                <a:lnTo>
                  <a:pt x="1138" y="913"/>
                </a:lnTo>
                <a:lnTo>
                  <a:pt x="1148" y="915"/>
                </a:lnTo>
                <a:lnTo>
                  <a:pt x="1158" y="918"/>
                </a:lnTo>
                <a:lnTo>
                  <a:pt x="1158" y="918"/>
                </a:lnTo>
                <a:lnTo>
                  <a:pt x="1168" y="918"/>
                </a:lnTo>
                <a:lnTo>
                  <a:pt x="1184" y="918"/>
                </a:lnTo>
                <a:lnTo>
                  <a:pt x="1230" y="916"/>
                </a:lnTo>
                <a:lnTo>
                  <a:pt x="1367" y="908"/>
                </a:lnTo>
                <a:lnTo>
                  <a:pt x="1525" y="897"/>
                </a:lnTo>
                <a:lnTo>
                  <a:pt x="1657" y="889"/>
                </a:lnTo>
                <a:lnTo>
                  <a:pt x="1657" y="889"/>
                </a:lnTo>
                <a:lnTo>
                  <a:pt x="1682" y="887"/>
                </a:lnTo>
                <a:lnTo>
                  <a:pt x="1706" y="884"/>
                </a:lnTo>
                <a:lnTo>
                  <a:pt x="1729" y="881"/>
                </a:lnTo>
                <a:lnTo>
                  <a:pt x="1750" y="876"/>
                </a:lnTo>
                <a:lnTo>
                  <a:pt x="1770" y="871"/>
                </a:lnTo>
                <a:lnTo>
                  <a:pt x="1788" y="865"/>
                </a:lnTo>
                <a:lnTo>
                  <a:pt x="1806" y="859"/>
                </a:lnTo>
                <a:lnTo>
                  <a:pt x="1822" y="853"/>
                </a:lnTo>
                <a:lnTo>
                  <a:pt x="1835" y="847"/>
                </a:lnTo>
                <a:lnTo>
                  <a:pt x="1847" y="840"/>
                </a:lnTo>
                <a:lnTo>
                  <a:pt x="1858" y="833"/>
                </a:lnTo>
                <a:lnTo>
                  <a:pt x="1866" y="827"/>
                </a:lnTo>
                <a:lnTo>
                  <a:pt x="1873" y="819"/>
                </a:lnTo>
                <a:lnTo>
                  <a:pt x="1878" y="813"/>
                </a:lnTo>
                <a:lnTo>
                  <a:pt x="1881" y="807"/>
                </a:lnTo>
                <a:lnTo>
                  <a:pt x="1882" y="803"/>
                </a:lnTo>
                <a:lnTo>
                  <a:pt x="1882" y="803"/>
                </a:lnTo>
                <a:lnTo>
                  <a:pt x="1881" y="787"/>
                </a:lnTo>
                <a:lnTo>
                  <a:pt x="1876" y="762"/>
                </a:lnTo>
                <a:lnTo>
                  <a:pt x="1869" y="729"/>
                </a:lnTo>
                <a:lnTo>
                  <a:pt x="1860" y="693"/>
                </a:lnTo>
                <a:lnTo>
                  <a:pt x="1852" y="657"/>
                </a:lnTo>
                <a:lnTo>
                  <a:pt x="1842" y="621"/>
                </a:lnTo>
                <a:lnTo>
                  <a:pt x="1833" y="591"/>
                </a:lnTo>
                <a:lnTo>
                  <a:pt x="1824" y="567"/>
                </a:lnTo>
                <a:lnTo>
                  <a:pt x="1824" y="567"/>
                </a:lnTo>
                <a:lnTo>
                  <a:pt x="1814" y="543"/>
                </a:lnTo>
                <a:lnTo>
                  <a:pt x="1797" y="510"/>
                </a:lnTo>
                <a:lnTo>
                  <a:pt x="1755" y="433"/>
                </a:lnTo>
                <a:lnTo>
                  <a:pt x="1717" y="365"/>
                </a:lnTo>
                <a:lnTo>
                  <a:pt x="1700" y="332"/>
                </a:lnTo>
                <a:lnTo>
                  <a:pt x="1700" y="332"/>
                </a:lnTo>
                <a:lnTo>
                  <a:pt x="1696" y="324"/>
                </a:lnTo>
                <a:lnTo>
                  <a:pt x="1690" y="313"/>
                </a:lnTo>
                <a:lnTo>
                  <a:pt x="1681" y="299"/>
                </a:lnTo>
                <a:lnTo>
                  <a:pt x="1681" y="299"/>
                </a:lnTo>
                <a:lnTo>
                  <a:pt x="1673" y="271"/>
                </a:lnTo>
                <a:lnTo>
                  <a:pt x="1669" y="248"/>
                </a:lnTo>
                <a:lnTo>
                  <a:pt x="1666" y="231"/>
                </a:lnTo>
                <a:lnTo>
                  <a:pt x="1666" y="231"/>
                </a:lnTo>
                <a:lnTo>
                  <a:pt x="1667" y="223"/>
                </a:lnTo>
                <a:lnTo>
                  <a:pt x="1671" y="209"/>
                </a:lnTo>
                <a:lnTo>
                  <a:pt x="1677" y="192"/>
                </a:lnTo>
                <a:lnTo>
                  <a:pt x="1684" y="174"/>
                </a:lnTo>
                <a:lnTo>
                  <a:pt x="1699" y="142"/>
                </a:lnTo>
                <a:lnTo>
                  <a:pt x="1705" y="131"/>
                </a:lnTo>
                <a:lnTo>
                  <a:pt x="1707" y="127"/>
                </a:lnTo>
                <a:lnTo>
                  <a:pt x="1709" y="126"/>
                </a:lnTo>
                <a:lnTo>
                  <a:pt x="1709" y="126"/>
                </a:lnTo>
                <a:lnTo>
                  <a:pt x="1714" y="122"/>
                </a:lnTo>
                <a:lnTo>
                  <a:pt x="1721" y="114"/>
                </a:lnTo>
                <a:lnTo>
                  <a:pt x="1741" y="90"/>
                </a:lnTo>
                <a:lnTo>
                  <a:pt x="1749" y="78"/>
                </a:lnTo>
                <a:lnTo>
                  <a:pt x="1755" y="67"/>
                </a:lnTo>
                <a:lnTo>
                  <a:pt x="1758" y="59"/>
                </a:lnTo>
                <a:lnTo>
                  <a:pt x="1758" y="55"/>
                </a:lnTo>
                <a:lnTo>
                  <a:pt x="1757" y="54"/>
                </a:lnTo>
                <a:lnTo>
                  <a:pt x="1757" y="54"/>
                </a:lnTo>
                <a:lnTo>
                  <a:pt x="1754" y="53"/>
                </a:lnTo>
                <a:lnTo>
                  <a:pt x="1750" y="52"/>
                </a:lnTo>
                <a:lnTo>
                  <a:pt x="1742" y="52"/>
                </a:lnTo>
                <a:lnTo>
                  <a:pt x="1733" y="54"/>
                </a:lnTo>
                <a:lnTo>
                  <a:pt x="1733" y="54"/>
                </a:lnTo>
                <a:lnTo>
                  <a:pt x="1730" y="53"/>
                </a:lnTo>
                <a:lnTo>
                  <a:pt x="1720" y="53"/>
                </a:lnTo>
                <a:lnTo>
                  <a:pt x="1715" y="53"/>
                </a:lnTo>
                <a:lnTo>
                  <a:pt x="1709" y="54"/>
                </a:lnTo>
                <a:lnTo>
                  <a:pt x="1705" y="56"/>
                </a:lnTo>
                <a:lnTo>
                  <a:pt x="1700" y="59"/>
                </a:lnTo>
                <a:lnTo>
                  <a:pt x="1700" y="59"/>
                </a:lnTo>
                <a:lnTo>
                  <a:pt x="1689" y="70"/>
                </a:lnTo>
                <a:lnTo>
                  <a:pt x="1673" y="86"/>
                </a:lnTo>
                <a:lnTo>
                  <a:pt x="1654" y="104"/>
                </a:lnTo>
                <a:lnTo>
                  <a:pt x="1643" y="113"/>
                </a:lnTo>
                <a:lnTo>
                  <a:pt x="1633" y="121"/>
                </a:lnTo>
                <a:lnTo>
                  <a:pt x="1633" y="121"/>
                </a:lnTo>
                <a:lnTo>
                  <a:pt x="1606" y="138"/>
                </a:lnTo>
                <a:lnTo>
                  <a:pt x="1575" y="156"/>
                </a:lnTo>
                <a:lnTo>
                  <a:pt x="1549" y="172"/>
                </a:lnTo>
                <a:lnTo>
                  <a:pt x="1538" y="179"/>
                </a:lnTo>
                <a:lnTo>
                  <a:pt x="1532" y="183"/>
                </a:lnTo>
                <a:lnTo>
                  <a:pt x="1532" y="183"/>
                </a:lnTo>
                <a:lnTo>
                  <a:pt x="1521" y="194"/>
                </a:lnTo>
                <a:lnTo>
                  <a:pt x="1514" y="201"/>
                </a:lnTo>
                <a:lnTo>
                  <a:pt x="1509" y="209"/>
                </a:lnTo>
                <a:lnTo>
                  <a:pt x="1503" y="217"/>
                </a:lnTo>
                <a:lnTo>
                  <a:pt x="1501" y="225"/>
                </a:lnTo>
                <a:lnTo>
                  <a:pt x="1500" y="229"/>
                </a:lnTo>
                <a:lnTo>
                  <a:pt x="1501" y="233"/>
                </a:lnTo>
                <a:lnTo>
                  <a:pt x="1501" y="237"/>
                </a:lnTo>
                <a:lnTo>
                  <a:pt x="1503" y="241"/>
                </a:lnTo>
                <a:lnTo>
                  <a:pt x="1503" y="241"/>
                </a:lnTo>
                <a:lnTo>
                  <a:pt x="1508" y="248"/>
                </a:lnTo>
                <a:lnTo>
                  <a:pt x="1514" y="254"/>
                </a:lnTo>
                <a:lnTo>
                  <a:pt x="1526" y="266"/>
                </a:lnTo>
                <a:lnTo>
                  <a:pt x="1538" y="277"/>
                </a:lnTo>
                <a:lnTo>
                  <a:pt x="1543" y="283"/>
                </a:lnTo>
                <a:lnTo>
                  <a:pt x="1546" y="289"/>
                </a:lnTo>
                <a:lnTo>
                  <a:pt x="1546" y="289"/>
                </a:lnTo>
                <a:lnTo>
                  <a:pt x="1555" y="305"/>
                </a:lnTo>
                <a:lnTo>
                  <a:pt x="1564" y="323"/>
                </a:lnTo>
                <a:lnTo>
                  <a:pt x="1572" y="341"/>
                </a:lnTo>
                <a:lnTo>
                  <a:pt x="1574" y="349"/>
                </a:lnTo>
                <a:lnTo>
                  <a:pt x="1575" y="356"/>
                </a:lnTo>
                <a:lnTo>
                  <a:pt x="1575" y="356"/>
                </a:lnTo>
                <a:lnTo>
                  <a:pt x="1575" y="362"/>
                </a:lnTo>
                <a:lnTo>
                  <a:pt x="1573" y="365"/>
                </a:lnTo>
                <a:lnTo>
                  <a:pt x="1568" y="367"/>
                </a:lnTo>
                <a:lnTo>
                  <a:pt x="1566" y="371"/>
                </a:lnTo>
                <a:lnTo>
                  <a:pt x="1566" y="375"/>
                </a:lnTo>
                <a:lnTo>
                  <a:pt x="1567" y="385"/>
                </a:lnTo>
                <a:lnTo>
                  <a:pt x="1570" y="399"/>
                </a:lnTo>
                <a:lnTo>
                  <a:pt x="1570" y="399"/>
                </a:lnTo>
                <a:lnTo>
                  <a:pt x="1584" y="444"/>
                </a:lnTo>
                <a:lnTo>
                  <a:pt x="1588" y="458"/>
                </a:lnTo>
                <a:lnTo>
                  <a:pt x="1594" y="476"/>
                </a:lnTo>
                <a:lnTo>
                  <a:pt x="1594" y="476"/>
                </a:lnTo>
                <a:lnTo>
                  <a:pt x="1599" y="492"/>
                </a:lnTo>
                <a:lnTo>
                  <a:pt x="1604" y="515"/>
                </a:lnTo>
                <a:lnTo>
                  <a:pt x="1612" y="569"/>
                </a:lnTo>
                <a:lnTo>
                  <a:pt x="1623" y="639"/>
                </a:lnTo>
                <a:lnTo>
                  <a:pt x="1623" y="639"/>
                </a:lnTo>
                <a:lnTo>
                  <a:pt x="1567" y="642"/>
                </a:lnTo>
                <a:lnTo>
                  <a:pt x="1527" y="644"/>
                </a:lnTo>
                <a:lnTo>
                  <a:pt x="1508" y="644"/>
                </a:lnTo>
                <a:lnTo>
                  <a:pt x="1508" y="644"/>
                </a:lnTo>
                <a:lnTo>
                  <a:pt x="1489" y="644"/>
                </a:lnTo>
                <a:lnTo>
                  <a:pt x="1472" y="644"/>
                </a:lnTo>
                <a:lnTo>
                  <a:pt x="1453" y="643"/>
                </a:lnTo>
                <a:lnTo>
                  <a:pt x="1442" y="641"/>
                </a:lnTo>
                <a:lnTo>
                  <a:pt x="1434" y="638"/>
                </a:lnTo>
                <a:lnTo>
                  <a:pt x="1426" y="633"/>
                </a:lnTo>
                <a:lnTo>
                  <a:pt x="1418" y="629"/>
                </a:lnTo>
                <a:lnTo>
                  <a:pt x="1412" y="623"/>
                </a:lnTo>
                <a:lnTo>
                  <a:pt x="1409" y="615"/>
                </a:lnTo>
                <a:lnTo>
                  <a:pt x="1406" y="607"/>
                </a:lnTo>
                <a:lnTo>
                  <a:pt x="1408" y="596"/>
                </a:lnTo>
                <a:lnTo>
                  <a:pt x="1408" y="596"/>
                </a:lnTo>
                <a:lnTo>
                  <a:pt x="1409" y="584"/>
                </a:lnTo>
                <a:lnTo>
                  <a:pt x="1410" y="572"/>
                </a:lnTo>
                <a:lnTo>
                  <a:pt x="1410" y="559"/>
                </a:lnTo>
                <a:lnTo>
                  <a:pt x="1409" y="546"/>
                </a:lnTo>
                <a:lnTo>
                  <a:pt x="1405" y="519"/>
                </a:lnTo>
                <a:lnTo>
                  <a:pt x="1400" y="494"/>
                </a:lnTo>
                <a:lnTo>
                  <a:pt x="1394" y="471"/>
                </a:lnTo>
                <a:lnTo>
                  <a:pt x="1388" y="451"/>
                </a:lnTo>
                <a:lnTo>
                  <a:pt x="1382" y="437"/>
                </a:lnTo>
                <a:lnTo>
                  <a:pt x="1379" y="428"/>
                </a:lnTo>
                <a:lnTo>
                  <a:pt x="1379" y="428"/>
                </a:lnTo>
                <a:lnTo>
                  <a:pt x="1376" y="420"/>
                </a:lnTo>
                <a:lnTo>
                  <a:pt x="1374" y="408"/>
                </a:lnTo>
                <a:lnTo>
                  <a:pt x="1373" y="391"/>
                </a:lnTo>
                <a:lnTo>
                  <a:pt x="1372" y="373"/>
                </a:lnTo>
                <a:lnTo>
                  <a:pt x="1373" y="341"/>
                </a:lnTo>
                <a:lnTo>
                  <a:pt x="1373" y="329"/>
                </a:lnTo>
                <a:lnTo>
                  <a:pt x="1374" y="323"/>
                </a:lnTo>
                <a:lnTo>
                  <a:pt x="1374" y="323"/>
                </a:lnTo>
                <a:lnTo>
                  <a:pt x="1376" y="319"/>
                </a:lnTo>
                <a:lnTo>
                  <a:pt x="1380" y="317"/>
                </a:lnTo>
                <a:lnTo>
                  <a:pt x="1390" y="309"/>
                </a:lnTo>
                <a:lnTo>
                  <a:pt x="1398" y="302"/>
                </a:lnTo>
                <a:lnTo>
                  <a:pt x="1402" y="297"/>
                </a:lnTo>
                <a:lnTo>
                  <a:pt x="1403" y="294"/>
                </a:lnTo>
                <a:lnTo>
                  <a:pt x="1403" y="294"/>
                </a:lnTo>
                <a:lnTo>
                  <a:pt x="1403" y="285"/>
                </a:lnTo>
                <a:lnTo>
                  <a:pt x="1400" y="278"/>
                </a:lnTo>
                <a:lnTo>
                  <a:pt x="1398" y="270"/>
                </a:lnTo>
                <a:lnTo>
                  <a:pt x="1398" y="270"/>
                </a:lnTo>
                <a:lnTo>
                  <a:pt x="1400" y="266"/>
                </a:lnTo>
                <a:lnTo>
                  <a:pt x="1408" y="255"/>
                </a:lnTo>
                <a:lnTo>
                  <a:pt x="1410" y="248"/>
                </a:lnTo>
                <a:lnTo>
                  <a:pt x="1414" y="239"/>
                </a:lnTo>
                <a:lnTo>
                  <a:pt x="1416" y="229"/>
                </a:lnTo>
                <a:lnTo>
                  <a:pt x="1417" y="217"/>
                </a:lnTo>
                <a:lnTo>
                  <a:pt x="1417" y="217"/>
                </a:lnTo>
                <a:lnTo>
                  <a:pt x="1418" y="211"/>
                </a:lnTo>
                <a:lnTo>
                  <a:pt x="1420" y="203"/>
                </a:lnTo>
                <a:lnTo>
                  <a:pt x="1427" y="186"/>
                </a:lnTo>
                <a:lnTo>
                  <a:pt x="1436" y="166"/>
                </a:lnTo>
                <a:lnTo>
                  <a:pt x="1447" y="146"/>
                </a:lnTo>
                <a:lnTo>
                  <a:pt x="1467" y="112"/>
                </a:lnTo>
                <a:lnTo>
                  <a:pt x="1479" y="92"/>
                </a:lnTo>
                <a:lnTo>
                  <a:pt x="1479" y="92"/>
                </a:lnTo>
                <a:lnTo>
                  <a:pt x="1487" y="77"/>
                </a:lnTo>
                <a:lnTo>
                  <a:pt x="1490" y="65"/>
                </a:lnTo>
                <a:lnTo>
                  <a:pt x="1495" y="52"/>
                </a:lnTo>
                <a:lnTo>
                  <a:pt x="1496" y="40"/>
                </a:lnTo>
                <a:lnTo>
                  <a:pt x="1497" y="32"/>
                </a:lnTo>
                <a:lnTo>
                  <a:pt x="1496" y="26"/>
                </a:lnTo>
                <a:lnTo>
                  <a:pt x="1495" y="22"/>
                </a:lnTo>
                <a:lnTo>
                  <a:pt x="1493" y="17"/>
                </a:lnTo>
                <a:lnTo>
                  <a:pt x="1489" y="13"/>
                </a:lnTo>
                <a:lnTo>
                  <a:pt x="1484" y="11"/>
                </a:lnTo>
                <a:lnTo>
                  <a:pt x="1484" y="11"/>
                </a:lnTo>
                <a:lnTo>
                  <a:pt x="1465" y="4"/>
                </a:lnTo>
                <a:lnTo>
                  <a:pt x="1452" y="1"/>
                </a:lnTo>
                <a:lnTo>
                  <a:pt x="1446" y="0"/>
                </a:lnTo>
                <a:lnTo>
                  <a:pt x="1442" y="1"/>
                </a:lnTo>
                <a:lnTo>
                  <a:pt x="1439" y="2"/>
                </a:lnTo>
                <a:lnTo>
                  <a:pt x="1436" y="6"/>
                </a:lnTo>
                <a:lnTo>
                  <a:pt x="1436" y="6"/>
                </a:lnTo>
                <a:lnTo>
                  <a:pt x="1434" y="8"/>
                </a:lnTo>
                <a:lnTo>
                  <a:pt x="1431" y="10"/>
                </a:lnTo>
                <a:lnTo>
                  <a:pt x="1423" y="11"/>
                </a:lnTo>
                <a:lnTo>
                  <a:pt x="1416" y="12"/>
                </a:lnTo>
                <a:lnTo>
                  <a:pt x="1408" y="14"/>
                </a:lnTo>
                <a:lnTo>
                  <a:pt x="1397" y="20"/>
                </a:lnTo>
                <a:lnTo>
                  <a:pt x="1384" y="30"/>
                </a:lnTo>
                <a:lnTo>
                  <a:pt x="1384" y="30"/>
                </a:lnTo>
                <a:lnTo>
                  <a:pt x="1362" y="48"/>
                </a:lnTo>
                <a:lnTo>
                  <a:pt x="1350" y="59"/>
                </a:lnTo>
                <a:lnTo>
                  <a:pt x="1346" y="64"/>
                </a:lnTo>
                <a:lnTo>
                  <a:pt x="1344" y="68"/>
                </a:lnTo>
                <a:lnTo>
                  <a:pt x="1340" y="78"/>
                </a:lnTo>
                <a:lnTo>
                  <a:pt x="1340" y="78"/>
                </a:lnTo>
                <a:lnTo>
                  <a:pt x="1336" y="92"/>
                </a:lnTo>
                <a:lnTo>
                  <a:pt x="1331" y="112"/>
                </a:lnTo>
                <a:lnTo>
                  <a:pt x="1321" y="155"/>
                </a:lnTo>
                <a:lnTo>
                  <a:pt x="1321" y="155"/>
                </a:lnTo>
                <a:lnTo>
                  <a:pt x="1309" y="203"/>
                </a:lnTo>
                <a:lnTo>
                  <a:pt x="1303" y="227"/>
                </a:lnTo>
                <a:lnTo>
                  <a:pt x="1297" y="251"/>
                </a:lnTo>
                <a:lnTo>
                  <a:pt x="1297" y="251"/>
                </a:lnTo>
                <a:lnTo>
                  <a:pt x="1288" y="299"/>
                </a:lnTo>
                <a:lnTo>
                  <a:pt x="1288" y="299"/>
                </a:lnTo>
                <a:lnTo>
                  <a:pt x="1283" y="300"/>
                </a:lnTo>
                <a:lnTo>
                  <a:pt x="1279" y="301"/>
                </a:lnTo>
                <a:lnTo>
                  <a:pt x="1273" y="303"/>
                </a:lnTo>
                <a:lnTo>
                  <a:pt x="1269" y="307"/>
                </a:lnTo>
                <a:lnTo>
                  <a:pt x="1264" y="312"/>
                </a:lnTo>
                <a:lnTo>
                  <a:pt x="1260" y="319"/>
                </a:lnTo>
                <a:lnTo>
                  <a:pt x="1259" y="327"/>
                </a:lnTo>
                <a:lnTo>
                  <a:pt x="1259" y="327"/>
                </a:lnTo>
                <a:lnTo>
                  <a:pt x="1255" y="363"/>
                </a:lnTo>
                <a:lnTo>
                  <a:pt x="1253" y="380"/>
                </a:lnTo>
                <a:lnTo>
                  <a:pt x="1249" y="395"/>
                </a:lnTo>
                <a:lnTo>
                  <a:pt x="1249" y="395"/>
                </a:lnTo>
                <a:lnTo>
                  <a:pt x="1240" y="429"/>
                </a:lnTo>
                <a:lnTo>
                  <a:pt x="1230" y="462"/>
                </a:lnTo>
                <a:lnTo>
                  <a:pt x="1230" y="462"/>
                </a:lnTo>
                <a:lnTo>
                  <a:pt x="1228" y="475"/>
                </a:lnTo>
                <a:lnTo>
                  <a:pt x="1227" y="488"/>
                </a:lnTo>
                <a:lnTo>
                  <a:pt x="1225" y="505"/>
                </a:lnTo>
                <a:lnTo>
                  <a:pt x="1225" y="505"/>
                </a:lnTo>
                <a:lnTo>
                  <a:pt x="1223" y="506"/>
                </a:lnTo>
                <a:lnTo>
                  <a:pt x="1212" y="509"/>
                </a:lnTo>
                <a:lnTo>
                  <a:pt x="1203" y="510"/>
                </a:lnTo>
                <a:lnTo>
                  <a:pt x="1191" y="511"/>
                </a:lnTo>
                <a:lnTo>
                  <a:pt x="1174" y="511"/>
                </a:lnTo>
                <a:lnTo>
                  <a:pt x="1154" y="510"/>
                </a:lnTo>
                <a:lnTo>
                  <a:pt x="1154" y="510"/>
                </a:lnTo>
                <a:lnTo>
                  <a:pt x="1106" y="509"/>
                </a:lnTo>
                <a:lnTo>
                  <a:pt x="1082" y="509"/>
                </a:lnTo>
                <a:lnTo>
                  <a:pt x="1059" y="510"/>
                </a:lnTo>
                <a:lnTo>
                  <a:pt x="1037" y="512"/>
                </a:lnTo>
                <a:lnTo>
                  <a:pt x="1019" y="516"/>
                </a:lnTo>
                <a:lnTo>
                  <a:pt x="1005" y="519"/>
                </a:lnTo>
                <a:lnTo>
                  <a:pt x="1000" y="522"/>
                </a:lnTo>
                <a:lnTo>
                  <a:pt x="996" y="524"/>
                </a:lnTo>
                <a:lnTo>
                  <a:pt x="996" y="524"/>
                </a:lnTo>
                <a:lnTo>
                  <a:pt x="976" y="541"/>
                </a:lnTo>
                <a:lnTo>
                  <a:pt x="951" y="564"/>
                </a:lnTo>
                <a:lnTo>
                  <a:pt x="926" y="587"/>
                </a:lnTo>
                <a:lnTo>
                  <a:pt x="909" y="601"/>
                </a:lnTo>
                <a:lnTo>
                  <a:pt x="909" y="601"/>
                </a:lnTo>
                <a:lnTo>
                  <a:pt x="904" y="602"/>
                </a:lnTo>
                <a:lnTo>
                  <a:pt x="897" y="603"/>
                </a:lnTo>
                <a:lnTo>
                  <a:pt x="876" y="602"/>
                </a:lnTo>
                <a:lnTo>
                  <a:pt x="846" y="600"/>
                </a:lnTo>
                <a:lnTo>
                  <a:pt x="811" y="596"/>
                </a:lnTo>
                <a:lnTo>
                  <a:pt x="775" y="591"/>
                </a:lnTo>
                <a:lnTo>
                  <a:pt x="740" y="584"/>
                </a:lnTo>
                <a:lnTo>
                  <a:pt x="712" y="578"/>
                </a:lnTo>
                <a:lnTo>
                  <a:pt x="689" y="572"/>
                </a:lnTo>
                <a:lnTo>
                  <a:pt x="689" y="572"/>
                </a:lnTo>
                <a:lnTo>
                  <a:pt x="672" y="566"/>
                </a:lnTo>
                <a:lnTo>
                  <a:pt x="657" y="559"/>
                </a:lnTo>
                <a:lnTo>
                  <a:pt x="642" y="552"/>
                </a:lnTo>
                <a:lnTo>
                  <a:pt x="629" y="543"/>
                </a:lnTo>
                <a:lnTo>
                  <a:pt x="618" y="537"/>
                </a:lnTo>
                <a:lnTo>
                  <a:pt x="610" y="530"/>
                </a:lnTo>
                <a:lnTo>
                  <a:pt x="605" y="524"/>
                </a:lnTo>
                <a:lnTo>
                  <a:pt x="603" y="519"/>
                </a:lnTo>
                <a:lnTo>
                  <a:pt x="603" y="519"/>
                </a:lnTo>
                <a:lnTo>
                  <a:pt x="603" y="516"/>
                </a:lnTo>
                <a:lnTo>
                  <a:pt x="603" y="511"/>
                </a:lnTo>
                <a:lnTo>
                  <a:pt x="604" y="506"/>
                </a:lnTo>
                <a:lnTo>
                  <a:pt x="604" y="500"/>
                </a:lnTo>
                <a:lnTo>
                  <a:pt x="601" y="493"/>
                </a:lnTo>
                <a:lnTo>
                  <a:pt x="598" y="483"/>
                </a:lnTo>
                <a:lnTo>
                  <a:pt x="593" y="471"/>
                </a:lnTo>
                <a:lnTo>
                  <a:pt x="583" y="457"/>
                </a:lnTo>
                <a:lnTo>
                  <a:pt x="583" y="457"/>
                </a:lnTo>
                <a:lnTo>
                  <a:pt x="574" y="440"/>
                </a:lnTo>
                <a:lnTo>
                  <a:pt x="566" y="423"/>
                </a:lnTo>
                <a:lnTo>
                  <a:pt x="551" y="392"/>
                </a:lnTo>
                <a:lnTo>
                  <a:pt x="544" y="379"/>
                </a:lnTo>
                <a:lnTo>
                  <a:pt x="537" y="368"/>
                </a:lnTo>
                <a:lnTo>
                  <a:pt x="533" y="363"/>
                </a:lnTo>
                <a:lnTo>
                  <a:pt x="530" y="360"/>
                </a:lnTo>
                <a:lnTo>
                  <a:pt x="526" y="357"/>
                </a:lnTo>
                <a:lnTo>
                  <a:pt x="521" y="356"/>
                </a:lnTo>
                <a:lnTo>
                  <a:pt x="521" y="356"/>
                </a:lnTo>
                <a:lnTo>
                  <a:pt x="513" y="355"/>
                </a:lnTo>
                <a:lnTo>
                  <a:pt x="507" y="355"/>
                </a:lnTo>
                <a:lnTo>
                  <a:pt x="501" y="354"/>
                </a:lnTo>
                <a:lnTo>
                  <a:pt x="496" y="353"/>
                </a:lnTo>
                <a:lnTo>
                  <a:pt x="491" y="349"/>
                </a:lnTo>
                <a:lnTo>
                  <a:pt x="486" y="343"/>
                </a:lnTo>
                <a:lnTo>
                  <a:pt x="480" y="332"/>
                </a:lnTo>
                <a:lnTo>
                  <a:pt x="473" y="318"/>
                </a:lnTo>
                <a:lnTo>
                  <a:pt x="473" y="318"/>
                </a:lnTo>
                <a:lnTo>
                  <a:pt x="460" y="290"/>
                </a:lnTo>
                <a:lnTo>
                  <a:pt x="455" y="281"/>
                </a:lnTo>
                <a:lnTo>
                  <a:pt x="449" y="272"/>
                </a:lnTo>
                <a:lnTo>
                  <a:pt x="443" y="266"/>
                </a:lnTo>
                <a:lnTo>
                  <a:pt x="435" y="260"/>
                </a:lnTo>
                <a:lnTo>
                  <a:pt x="411" y="246"/>
                </a:lnTo>
                <a:lnTo>
                  <a:pt x="411" y="246"/>
                </a:lnTo>
                <a:lnTo>
                  <a:pt x="404" y="242"/>
                </a:lnTo>
                <a:lnTo>
                  <a:pt x="395" y="239"/>
                </a:lnTo>
                <a:lnTo>
                  <a:pt x="379" y="235"/>
                </a:lnTo>
                <a:lnTo>
                  <a:pt x="363" y="233"/>
                </a:lnTo>
                <a:lnTo>
                  <a:pt x="349" y="233"/>
                </a:lnTo>
                <a:lnTo>
                  <a:pt x="336" y="234"/>
                </a:lnTo>
                <a:lnTo>
                  <a:pt x="325" y="235"/>
                </a:lnTo>
                <a:lnTo>
                  <a:pt x="315" y="236"/>
                </a:lnTo>
                <a:lnTo>
                  <a:pt x="315" y="236"/>
                </a:lnTo>
                <a:lnTo>
                  <a:pt x="310" y="235"/>
                </a:lnTo>
                <a:lnTo>
                  <a:pt x="298" y="234"/>
                </a:lnTo>
                <a:lnTo>
                  <a:pt x="278" y="231"/>
                </a:lnTo>
                <a:lnTo>
                  <a:pt x="253" y="231"/>
                </a:lnTo>
                <a:lnTo>
                  <a:pt x="253" y="231"/>
                </a:lnTo>
                <a:lnTo>
                  <a:pt x="241" y="233"/>
                </a:lnTo>
                <a:lnTo>
                  <a:pt x="231" y="234"/>
                </a:lnTo>
                <a:lnTo>
                  <a:pt x="224" y="236"/>
                </a:lnTo>
                <a:lnTo>
                  <a:pt x="217" y="239"/>
                </a:lnTo>
                <a:lnTo>
                  <a:pt x="206" y="248"/>
                </a:lnTo>
                <a:lnTo>
                  <a:pt x="191" y="260"/>
                </a:lnTo>
                <a:lnTo>
                  <a:pt x="191" y="260"/>
                </a:lnTo>
                <a:lnTo>
                  <a:pt x="174" y="273"/>
                </a:lnTo>
                <a:lnTo>
                  <a:pt x="159" y="284"/>
                </a:lnTo>
                <a:lnTo>
                  <a:pt x="153" y="290"/>
                </a:lnTo>
                <a:lnTo>
                  <a:pt x="149" y="295"/>
                </a:lnTo>
                <a:lnTo>
                  <a:pt x="145" y="301"/>
                </a:lnTo>
                <a:lnTo>
                  <a:pt x="143" y="308"/>
                </a:lnTo>
                <a:lnTo>
                  <a:pt x="143" y="308"/>
                </a:lnTo>
                <a:lnTo>
                  <a:pt x="137" y="324"/>
                </a:lnTo>
                <a:lnTo>
                  <a:pt x="130" y="342"/>
                </a:lnTo>
                <a:lnTo>
                  <a:pt x="122" y="357"/>
                </a:lnTo>
                <a:lnTo>
                  <a:pt x="121" y="363"/>
                </a:lnTo>
                <a:lnTo>
                  <a:pt x="120" y="367"/>
                </a:lnTo>
                <a:lnTo>
                  <a:pt x="120" y="367"/>
                </a:lnTo>
                <a:lnTo>
                  <a:pt x="121" y="372"/>
                </a:lnTo>
                <a:lnTo>
                  <a:pt x="122" y="378"/>
                </a:lnTo>
                <a:lnTo>
                  <a:pt x="130" y="393"/>
                </a:lnTo>
                <a:lnTo>
                  <a:pt x="138" y="414"/>
                </a:lnTo>
                <a:lnTo>
                  <a:pt x="143" y="462"/>
                </a:lnTo>
                <a:lnTo>
                  <a:pt x="143" y="462"/>
                </a:lnTo>
                <a:lnTo>
                  <a:pt x="143" y="473"/>
                </a:lnTo>
                <a:lnTo>
                  <a:pt x="144" y="482"/>
                </a:lnTo>
                <a:lnTo>
                  <a:pt x="143" y="491"/>
                </a:lnTo>
                <a:lnTo>
                  <a:pt x="143" y="491"/>
                </a:lnTo>
                <a:lnTo>
                  <a:pt x="141" y="501"/>
                </a:lnTo>
                <a:lnTo>
                  <a:pt x="143" y="516"/>
                </a:lnTo>
                <a:lnTo>
                  <a:pt x="143" y="534"/>
                </a:lnTo>
                <a:lnTo>
                  <a:pt x="143" y="548"/>
                </a:lnTo>
                <a:lnTo>
                  <a:pt x="143" y="548"/>
                </a:lnTo>
                <a:lnTo>
                  <a:pt x="140" y="548"/>
                </a:lnTo>
                <a:lnTo>
                  <a:pt x="137" y="549"/>
                </a:lnTo>
                <a:lnTo>
                  <a:pt x="133" y="551"/>
                </a:lnTo>
                <a:lnTo>
                  <a:pt x="130" y="553"/>
                </a:lnTo>
                <a:lnTo>
                  <a:pt x="127" y="558"/>
                </a:lnTo>
                <a:lnTo>
                  <a:pt x="125" y="564"/>
                </a:lnTo>
                <a:lnTo>
                  <a:pt x="124" y="572"/>
                </a:lnTo>
                <a:lnTo>
                  <a:pt x="124" y="572"/>
                </a:lnTo>
                <a:lnTo>
                  <a:pt x="125" y="617"/>
                </a:lnTo>
                <a:lnTo>
                  <a:pt x="126" y="638"/>
                </a:lnTo>
                <a:lnTo>
                  <a:pt x="128" y="654"/>
                </a:lnTo>
                <a:lnTo>
                  <a:pt x="128" y="654"/>
                </a:lnTo>
                <a:lnTo>
                  <a:pt x="131" y="671"/>
                </a:lnTo>
                <a:lnTo>
                  <a:pt x="134" y="695"/>
                </a:lnTo>
                <a:lnTo>
                  <a:pt x="138" y="726"/>
                </a:lnTo>
                <a:lnTo>
                  <a:pt x="138" y="726"/>
                </a:lnTo>
                <a:lnTo>
                  <a:pt x="80" y="807"/>
                </a:lnTo>
                <a:lnTo>
                  <a:pt x="38" y="870"/>
                </a:lnTo>
                <a:lnTo>
                  <a:pt x="23" y="894"/>
                </a:lnTo>
                <a:lnTo>
                  <a:pt x="13" y="908"/>
                </a:lnTo>
                <a:lnTo>
                  <a:pt x="13" y="908"/>
                </a:lnTo>
                <a:lnTo>
                  <a:pt x="9" y="919"/>
                </a:lnTo>
                <a:lnTo>
                  <a:pt x="5" y="932"/>
                </a:lnTo>
                <a:lnTo>
                  <a:pt x="1" y="946"/>
                </a:lnTo>
                <a:lnTo>
                  <a:pt x="0" y="961"/>
                </a:lnTo>
                <a:lnTo>
                  <a:pt x="1" y="974"/>
                </a:lnTo>
                <a:lnTo>
                  <a:pt x="4" y="981"/>
                </a:lnTo>
                <a:lnTo>
                  <a:pt x="5" y="986"/>
                </a:lnTo>
                <a:lnTo>
                  <a:pt x="9" y="991"/>
                </a:lnTo>
                <a:lnTo>
                  <a:pt x="12" y="994"/>
                </a:lnTo>
                <a:lnTo>
                  <a:pt x="17" y="998"/>
                </a:lnTo>
                <a:lnTo>
                  <a:pt x="23" y="999"/>
                </a:lnTo>
                <a:lnTo>
                  <a:pt x="23" y="999"/>
                </a:lnTo>
                <a:lnTo>
                  <a:pt x="36" y="1000"/>
                </a:lnTo>
                <a:lnTo>
                  <a:pt x="49" y="1000"/>
                </a:lnTo>
                <a:lnTo>
                  <a:pt x="74" y="999"/>
                </a:lnTo>
                <a:lnTo>
                  <a:pt x="92" y="998"/>
                </a:lnTo>
                <a:lnTo>
                  <a:pt x="100" y="997"/>
                </a:lnTo>
                <a:lnTo>
                  <a:pt x="167" y="841"/>
                </a:lnTo>
                <a:close/>
                <a:moveTo>
                  <a:pt x="301" y="750"/>
                </a:moveTo>
                <a:lnTo>
                  <a:pt x="330" y="740"/>
                </a:lnTo>
                <a:lnTo>
                  <a:pt x="330" y="740"/>
                </a:lnTo>
                <a:lnTo>
                  <a:pt x="333" y="738"/>
                </a:lnTo>
                <a:lnTo>
                  <a:pt x="338" y="733"/>
                </a:lnTo>
                <a:lnTo>
                  <a:pt x="349" y="721"/>
                </a:lnTo>
                <a:lnTo>
                  <a:pt x="349" y="721"/>
                </a:lnTo>
                <a:lnTo>
                  <a:pt x="355" y="715"/>
                </a:lnTo>
                <a:lnTo>
                  <a:pt x="363" y="708"/>
                </a:lnTo>
                <a:lnTo>
                  <a:pt x="373" y="702"/>
                </a:lnTo>
                <a:lnTo>
                  <a:pt x="373" y="702"/>
                </a:lnTo>
                <a:lnTo>
                  <a:pt x="374" y="709"/>
                </a:lnTo>
                <a:lnTo>
                  <a:pt x="375" y="715"/>
                </a:lnTo>
                <a:lnTo>
                  <a:pt x="377" y="721"/>
                </a:lnTo>
                <a:lnTo>
                  <a:pt x="377" y="721"/>
                </a:lnTo>
                <a:lnTo>
                  <a:pt x="383" y="733"/>
                </a:lnTo>
                <a:lnTo>
                  <a:pt x="387" y="740"/>
                </a:lnTo>
                <a:lnTo>
                  <a:pt x="387" y="740"/>
                </a:lnTo>
                <a:lnTo>
                  <a:pt x="394" y="746"/>
                </a:lnTo>
                <a:lnTo>
                  <a:pt x="399" y="751"/>
                </a:lnTo>
                <a:lnTo>
                  <a:pt x="401" y="755"/>
                </a:lnTo>
                <a:lnTo>
                  <a:pt x="401" y="755"/>
                </a:lnTo>
                <a:lnTo>
                  <a:pt x="407" y="764"/>
                </a:lnTo>
                <a:lnTo>
                  <a:pt x="410" y="769"/>
                </a:lnTo>
                <a:lnTo>
                  <a:pt x="411" y="771"/>
                </a:lnTo>
                <a:lnTo>
                  <a:pt x="411" y="774"/>
                </a:lnTo>
                <a:lnTo>
                  <a:pt x="411" y="774"/>
                </a:lnTo>
                <a:lnTo>
                  <a:pt x="409" y="801"/>
                </a:lnTo>
                <a:lnTo>
                  <a:pt x="406" y="827"/>
                </a:lnTo>
                <a:lnTo>
                  <a:pt x="406" y="827"/>
                </a:lnTo>
                <a:lnTo>
                  <a:pt x="399" y="853"/>
                </a:lnTo>
                <a:lnTo>
                  <a:pt x="393" y="873"/>
                </a:lnTo>
                <a:lnTo>
                  <a:pt x="392" y="881"/>
                </a:lnTo>
                <a:lnTo>
                  <a:pt x="392" y="884"/>
                </a:lnTo>
                <a:lnTo>
                  <a:pt x="392" y="884"/>
                </a:lnTo>
                <a:lnTo>
                  <a:pt x="392" y="890"/>
                </a:lnTo>
                <a:lnTo>
                  <a:pt x="389" y="897"/>
                </a:lnTo>
                <a:lnTo>
                  <a:pt x="387" y="908"/>
                </a:lnTo>
                <a:lnTo>
                  <a:pt x="387" y="908"/>
                </a:lnTo>
                <a:lnTo>
                  <a:pt x="373" y="932"/>
                </a:lnTo>
                <a:lnTo>
                  <a:pt x="373" y="932"/>
                </a:lnTo>
                <a:lnTo>
                  <a:pt x="368" y="938"/>
                </a:lnTo>
                <a:lnTo>
                  <a:pt x="361" y="948"/>
                </a:lnTo>
                <a:lnTo>
                  <a:pt x="339" y="969"/>
                </a:lnTo>
                <a:lnTo>
                  <a:pt x="310" y="999"/>
                </a:lnTo>
                <a:lnTo>
                  <a:pt x="258" y="779"/>
                </a:lnTo>
                <a:lnTo>
                  <a:pt x="258" y="779"/>
                </a:lnTo>
                <a:lnTo>
                  <a:pt x="267" y="771"/>
                </a:lnTo>
                <a:lnTo>
                  <a:pt x="282" y="759"/>
                </a:lnTo>
                <a:lnTo>
                  <a:pt x="282" y="759"/>
                </a:lnTo>
                <a:lnTo>
                  <a:pt x="288" y="756"/>
                </a:lnTo>
                <a:lnTo>
                  <a:pt x="294" y="752"/>
                </a:lnTo>
                <a:lnTo>
                  <a:pt x="301" y="750"/>
                </a:lnTo>
                <a:lnTo>
                  <a:pt x="301" y="750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1C2C58D2-D7E1-43E4-8D70-21F795036ABC}"/>
              </a:ext>
            </a:extLst>
          </p:cNvPr>
          <p:cNvSpPr>
            <a:spLocks/>
          </p:cNvSpPr>
          <p:nvPr/>
        </p:nvSpPr>
        <p:spPr bwMode="auto">
          <a:xfrm>
            <a:off x="6630168" y="1506121"/>
            <a:ext cx="2597189" cy="1492056"/>
          </a:xfrm>
          <a:custGeom>
            <a:avLst/>
            <a:gdLst>
              <a:gd name="T0" fmla="*/ 1099 w 2054"/>
              <a:gd name="T1" fmla="*/ 350 h 1180"/>
              <a:gd name="T2" fmla="*/ 978 w 2054"/>
              <a:gd name="T3" fmla="*/ 397 h 1180"/>
              <a:gd name="T4" fmla="*/ 693 w 2054"/>
              <a:gd name="T5" fmla="*/ 391 h 1180"/>
              <a:gd name="T6" fmla="*/ 468 w 2054"/>
              <a:gd name="T7" fmla="*/ 473 h 1180"/>
              <a:gd name="T8" fmla="*/ 390 w 2054"/>
              <a:gd name="T9" fmla="*/ 415 h 1180"/>
              <a:gd name="T10" fmla="*/ 325 w 2054"/>
              <a:gd name="T11" fmla="*/ 411 h 1180"/>
              <a:gd name="T12" fmla="*/ 263 w 2054"/>
              <a:gd name="T13" fmla="*/ 394 h 1180"/>
              <a:gd name="T14" fmla="*/ 219 w 2054"/>
              <a:gd name="T15" fmla="*/ 418 h 1180"/>
              <a:gd name="T16" fmla="*/ 106 w 2054"/>
              <a:gd name="T17" fmla="*/ 467 h 1180"/>
              <a:gd name="T18" fmla="*/ 31 w 2054"/>
              <a:gd name="T19" fmla="*/ 514 h 1180"/>
              <a:gd name="T20" fmla="*/ 0 w 2054"/>
              <a:gd name="T21" fmla="*/ 608 h 1180"/>
              <a:gd name="T22" fmla="*/ 31 w 2054"/>
              <a:gd name="T23" fmla="*/ 678 h 1180"/>
              <a:gd name="T24" fmla="*/ 90 w 2054"/>
              <a:gd name="T25" fmla="*/ 744 h 1180"/>
              <a:gd name="T26" fmla="*/ 177 w 2054"/>
              <a:gd name="T27" fmla="*/ 779 h 1180"/>
              <a:gd name="T28" fmla="*/ 105 w 2054"/>
              <a:gd name="T29" fmla="*/ 816 h 1180"/>
              <a:gd name="T30" fmla="*/ 41 w 2054"/>
              <a:gd name="T31" fmla="*/ 858 h 1180"/>
              <a:gd name="T32" fmla="*/ 58 w 2054"/>
              <a:gd name="T33" fmla="*/ 921 h 1180"/>
              <a:gd name="T34" fmla="*/ 123 w 2054"/>
              <a:gd name="T35" fmla="*/ 907 h 1180"/>
              <a:gd name="T36" fmla="*/ 177 w 2054"/>
              <a:gd name="T37" fmla="*/ 911 h 1180"/>
              <a:gd name="T38" fmla="*/ 258 w 2054"/>
              <a:gd name="T39" fmla="*/ 882 h 1180"/>
              <a:gd name="T40" fmla="*/ 330 w 2054"/>
              <a:gd name="T41" fmla="*/ 923 h 1180"/>
              <a:gd name="T42" fmla="*/ 384 w 2054"/>
              <a:gd name="T43" fmla="*/ 902 h 1180"/>
              <a:gd name="T44" fmla="*/ 366 w 2054"/>
              <a:gd name="T45" fmla="*/ 826 h 1180"/>
              <a:gd name="T46" fmla="*/ 410 w 2054"/>
              <a:gd name="T47" fmla="*/ 812 h 1180"/>
              <a:gd name="T48" fmla="*/ 458 w 2054"/>
              <a:gd name="T49" fmla="*/ 847 h 1180"/>
              <a:gd name="T50" fmla="*/ 1010 w 2054"/>
              <a:gd name="T51" fmla="*/ 1041 h 1180"/>
              <a:gd name="T52" fmla="*/ 1074 w 2054"/>
              <a:gd name="T53" fmla="*/ 1128 h 1180"/>
              <a:gd name="T54" fmla="*/ 1112 w 2054"/>
              <a:gd name="T55" fmla="*/ 1166 h 1180"/>
              <a:gd name="T56" fmla="*/ 1164 w 2054"/>
              <a:gd name="T57" fmla="*/ 1178 h 1180"/>
              <a:gd name="T58" fmla="*/ 1172 w 2054"/>
              <a:gd name="T59" fmla="*/ 1137 h 1180"/>
              <a:gd name="T60" fmla="*/ 1221 w 2054"/>
              <a:gd name="T61" fmla="*/ 1162 h 1180"/>
              <a:gd name="T62" fmla="*/ 1215 w 2054"/>
              <a:gd name="T63" fmla="*/ 1112 h 1180"/>
              <a:gd name="T64" fmla="*/ 1258 w 2054"/>
              <a:gd name="T65" fmla="*/ 1149 h 1180"/>
              <a:gd name="T66" fmla="*/ 1260 w 2054"/>
              <a:gd name="T67" fmla="*/ 1086 h 1180"/>
              <a:gd name="T68" fmla="*/ 1275 w 2054"/>
              <a:gd name="T69" fmla="*/ 1062 h 1180"/>
              <a:gd name="T70" fmla="*/ 1194 w 2054"/>
              <a:gd name="T71" fmla="*/ 1021 h 1180"/>
              <a:gd name="T72" fmla="*/ 1122 w 2054"/>
              <a:gd name="T73" fmla="*/ 985 h 1180"/>
              <a:gd name="T74" fmla="*/ 979 w 2054"/>
              <a:gd name="T75" fmla="*/ 903 h 1180"/>
              <a:gd name="T76" fmla="*/ 1015 w 2054"/>
              <a:gd name="T77" fmla="*/ 775 h 1180"/>
              <a:gd name="T78" fmla="*/ 1224 w 2054"/>
              <a:gd name="T79" fmla="*/ 789 h 1180"/>
              <a:gd name="T80" fmla="*/ 1504 w 2054"/>
              <a:gd name="T81" fmla="*/ 742 h 1180"/>
              <a:gd name="T82" fmla="*/ 1592 w 2054"/>
              <a:gd name="T83" fmla="*/ 647 h 1180"/>
              <a:gd name="T84" fmla="*/ 1594 w 2054"/>
              <a:gd name="T85" fmla="*/ 588 h 1180"/>
              <a:gd name="T86" fmla="*/ 1654 w 2054"/>
              <a:gd name="T87" fmla="*/ 549 h 1180"/>
              <a:gd name="T88" fmla="*/ 1654 w 2054"/>
              <a:gd name="T89" fmla="*/ 583 h 1180"/>
              <a:gd name="T90" fmla="*/ 1647 w 2054"/>
              <a:gd name="T91" fmla="*/ 699 h 1180"/>
              <a:gd name="T92" fmla="*/ 1669 w 2054"/>
              <a:gd name="T93" fmla="*/ 760 h 1180"/>
              <a:gd name="T94" fmla="*/ 1730 w 2054"/>
              <a:gd name="T95" fmla="*/ 785 h 1180"/>
              <a:gd name="T96" fmla="*/ 1812 w 2054"/>
              <a:gd name="T97" fmla="*/ 765 h 1180"/>
              <a:gd name="T98" fmla="*/ 2000 w 2054"/>
              <a:gd name="T99" fmla="*/ 785 h 1180"/>
              <a:gd name="T100" fmla="*/ 2049 w 2054"/>
              <a:gd name="T101" fmla="*/ 739 h 1180"/>
              <a:gd name="T102" fmla="*/ 1978 w 2054"/>
              <a:gd name="T103" fmla="*/ 699 h 1180"/>
              <a:gd name="T104" fmla="*/ 1994 w 2054"/>
              <a:gd name="T105" fmla="*/ 667 h 1180"/>
              <a:gd name="T106" fmla="*/ 1931 w 2054"/>
              <a:gd name="T107" fmla="*/ 631 h 1180"/>
              <a:gd name="T108" fmla="*/ 1822 w 2054"/>
              <a:gd name="T109" fmla="*/ 570 h 1180"/>
              <a:gd name="T110" fmla="*/ 1753 w 2054"/>
              <a:gd name="T111" fmla="*/ 315 h 1180"/>
              <a:gd name="T112" fmla="*/ 1725 w 2054"/>
              <a:gd name="T113" fmla="*/ 109 h 1180"/>
              <a:gd name="T114" fmla="*/ 1638 w 2054"/>
              <a:gd name="T115" fmla="*/ 19 h 1180"/>
              <a:gd name="T116" fmla="*/ 1530 w 2054"/>
              <a:gd name="T117" fmla="*/ 17 h 1180"/>
              <a:gd name="T118" fmla="*/ 1383 w 2054"/>
              <a:gd name="T119" fmla="*/ 83 h 1180"/>
              <a:gd name="T120" fmla="*/ 1311 w 2054"/>
              <a:gd name="T121" fmla="*/ 216 h 1180"/>
              <a:gd name="T122" fmla="*/ 1219 w 2054"/>
              <a:gd name="T123" fmla="*/ 319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54" h="1180">
                <a:moveTo>
                  <a:pt x="1153" y="355"/>
                </a:moveTo>
                <a:lnTo>
                  <a:pt x="1153" y="355"/>
                </a:lnTo>
                <a:lnTo>
                  <a:pt x="1149" y="351"/>
                </a:lnTo>
                <a:lnTo>
                  <a:pt x="1137" y="345"/>
                </a:lnTo>
                <a:lnTo>
                  <a:pt x="1131" y="342"/>
                </a:lnTo>
                <a:lnTo>
                  <a:pt x="1123" y="341"/>
                </a:lnTo>
                <a:lnTo>
                  <a:pt x="1114" y="341"/>
                </a:lnTo>
                <a:lnTo>
                  <a:pt x="1107" y="345"/>
                </a:lnTo>
                <a:lnTo>
                  <a:pt x="1107" y="345"/>
                </a:lnTo>
                <a:lnTo>
                  <a:pt x="1099" y="350"/>
                </a:lnTo>
                <a:lnTo>
                  <a:pt x="1093" y="355"/>
                </a:lnTo>
                <a:lnTo>
                  <a:pt x="1083" y="364"/>
                </a:lnTo>
                <a:lnTo>
                  <a:pt x="1075" y="369"/>
                </a:lnTo>
                <a:lnTo>
                  <a:pt x="1067" y="373"/>
                </a:lnTo>
                <a:lnTo>
                  <a:pt x="1058" y="377"/>
                </a:lnTo>
                <a:lnTo>
                  <a:pt x="1045" y="380"/>
                </a:lnTo>
                <a:lnTo>
                  <a:pt x="1045" y="380"/>
                </a:lnTo>
                <a:lnTo>
                  <a:pt x="1020" y="388"/>
                </a:lnTo>
                <a:lnTo>
                  <a:pt x="993" y="394"/>
                </a:lnTo>
                <a:lnTo>
                  <a:pt x="978" y="397"/>
                </a:lnTo>
                <a:lnTo>
                  <a:pt x="959" y="400"/>
                </a:lnTo>
                <a:lnTo>
                  <a:pt x="936" y="401"/>
                </a:lnTo>
                <a:lnTo>
                  <a:pt x="907" y="401"/>
                </a:lnTo>
                <a:lnTo>
                  <a:pt x="907" y="401"/>
                </a:lnTo>
                <a:lnTo>
                  <a:pt x="877" y="400"/>
                </a:lnTo>
                <a:lnTo>
                  <a:pt x="846" y="398"/>
                </a:lnTo>
                <a:lnTo>
                  <a:pt x="786" y="393"/>
                </a:lnTo>
                <a:lnTo>
                  <a:pt x="734" y="389"/>
                </a:lnTo>
                <a:lnTo>
                  <a:pt x="711" y="389"/>
                </a:lnTo>
                <a:lnTo>
                  <a:pt x="693" y="391"/>
                </a:lnTo>
                <a:lnTo>
                  <a:pt x="693" y="391"/>
                </a:lnTo>
                <a:lnTo>
                  <a:pt x="654" y="397"/>
                </a:lnTo>
                <a:lnTo>
                  <a:pt x="610" y="406"/>
                </a:lnTo>
                <a:lnTo>
                  <a:pt x="587" y="411"/>
                </a:lnTo>
                <a:lnTo>
                  <a:pt x="566" y="418"/>
                </a:lnTo>
                <a:lnTo>
                  <a:pt x="548" y="424"/>
                </a:lnTo>
                <a:lnTo>
                  <a:pt x="534" y="432"/>
                </a:lnTo>
                <a:lnTo>
                  <a:pt x="534" y="432"/>
                </a:lnTo>
                <a:lnTo>
                  <a:pt x="486" y="461"/>
                </a:lnTo>
                <a:lnTo>
                  <a:pt x="468" y="473"/>
                </a:lnTo>
                <a:lnTo>
                  <a:pt x="458" y="478"/>
                </a:lnTo>
                <a:lnTo>
                  <a:pt x="458" y="478"/>
                </a:lnTo>
                <a:lnTo>
                  <a:pt x="439" y="480"/>
                </a:lnTo>
                <a:lnTo>
                  <a:pt x="422" y="483"/>
                </a:lnTo>
                <a:lnTo>
                  <a:pt x="422" y="483"/>
                </a:lnTo>
                <a:lnTo>
                  <a:pt x="410" y="455"/>
                </a:lnTo>
                <a:lnTo>
                  <a:pt x="396" y="421"/>
                </a:lnTo>
                <a:lnTo>
                  <a:pt x="396" y="421"/>
                </a:lnTo>
                <a:lnTo>
                  <a:pt x="394" y="419"/>
                </a:lnTo>
                <a:lnTo>
                  <a:pt x="390" y="415"/>
                </a:lnTo>
                <a:lnTo>
                  <a:pt x="378" y="410"/>
                </a:lnTo>
                <a:lnTo>
                  <a:pt x="366" y="407"/>
                </a:lnTo>
                <a:lnTo>
                  <a:pt x="361" y="406"/>
                </a:lnTo>
                <a:lnTo>
                  <a:pt x="355" y="406"/>
                </a:lnTo>
                <a:lnTo>
                  <a:pt x="355" y="406"/>
                </a:lnTo>
                <a:lnTo>
                  <a:pt x="347" y="407"/>
                </a:lnTo>
                <a:lnTo>
                  <a:pt x="339" y="410"/>
                </a:lnTo>
                <a:lnTo>
                  <a:pt x="331" y="411"/>
                </a:lnTo>
                <a:lnTo>
                  <a:pt x="325" y="411"/>
                </a:lnTo>
                <a:lnTo>
                  <a:pt x="325" y="411"/>
                </a:lnTo>
                <a:lnTo>
                  <a:pt x="317" y="411"/>
                </a:lnTo>
                <a:lnTo>
                  <a:pt x="309" y="411"/>
                </a:lnTo>
                <a:lnTo>
                  <a:pt x="299" y="411"/>
                </a:lnTo>
                <a:lnTo>
                  <a:pt x="299" y="411"/>
                </a:lnTo>
                <a:lnTo>
                  <a:pt x="294" y="405"/>
                </a:lnTo>
                <a:lnTo>
                  <a:pt x="288" y="401"/>
                </a:lnTo>
                <a:lnTo>
                  <a:pt x="279" y="396"/>
                </a:lnTo>
                <a:lnTo>
                  <a:pt x="279" y="396"/>
                </a:lnTo>
                <a:lnTo>
                  <a:pt x="270" y="393"/>
                </a:lnTo>
                <a:lnTo>
                  <a:pt x="263" y="394"/>
                </a:lnTo>
                <a:lnTo>
                  <a:pt x="258" y="397"/>
                </a:lnTo>
                <a:lnTo>
                  <a:pt x="253" y="401"/>
                </a:lnTo>
                <a:lnTo>
                  <a:pt x="253" y="401"/>
                </a:lnTo>
                <a:lnTo>
                  <a:pt x="248" y="407"/>
                </a:lnTo>
                <a:lnTo>
                  <a:pt x="244" y="410"/>
                </a:lnTo>
                <a:lnTo>
                  <a:pt x="238" y="411"/>
                </a:lnTo>
                <a:lnTo>
                  <a:pt x="238" y="411"/>
                </a:lnTo>
                <a:lnTo>
                  <a:pt x="232" y="412"/>
                </a:lnTo>
                <a:lnTo>
                  <a:pt x="228" y="415"/>
                </a:lnTo>
                <a:lnTo>
                  <a:pt x="219" y="418"/>
                </a:lnTo>
                <a:lnTo>
                  <a:pt x="202" y="421"/>
                </a:lnTo>
                <a:lnTo>
                  <a:pt x="202" y="421"/>
                </a:lnTo>
                <a:lnTo>
                  <a:pt x="184" y="424"/>
                </a:lnTo>
                <a:lnTo>
                  <a:pt x="171" y="427"/>
                </a:lnTo>
                <a:lnTo>
                  <a:pt x="165" y="428"/>
                </a:lnTo>
                <a:lnTo>
                  <a:pt x="159" y="430"/>
                </a:lnTo>
                <a:lnTo>
                  <a:pt x="141" y="442"/>
                </a:lnTo>
                <a:lnTo>
                  <a:pt x="141" y="442"/>
                </a:lnTo>
                <a:lnTo>
                  <a:pt x="122" y="456"/>
                </a:lnTo>
                <a:lnTo>
                  <a:pt x="106" y="467"/>
                </a:lnTo>
                <a:lnTo>
                  <a:pt x="95" y="478"/>
                </a:lnTo>
                <a:lnTo>
                  <a:pt x="95" y="478"/>
                </a:lnTo>
                <a:lnTo>
                  <a:pt x="87" y="479"/>
                </a:lnTo>
                <a:lnTo>
                  <a:pt x="71" y="484"/>
                </a:lnTo>
                <a:lnTo>
                  <a:pt x="53" y="491"/>
                </a:lnTo>
                <a:lnTo>
                  <a:pt x="44" y="494"/>
                </a:lnTo>
                <a:lnTo>
                  <a:pt x="39" y="498"/>
                </a:lnTo>
                <a:lnTo>
                  <a:pt x="39" y="498"/>
                </a:lnTo>
                <a:lnTo>
                  <a:pt x="35" y="505"/>
                </a:lnTo>
                <a:lnTo>
                  <a:pt x="31" y="514"/>
                </a:lnTo>
                <a:lnTo>
                  <a:pt x="25" y="537"/>
                </a:lnTo>
                <a:lnTo>
                  <a:pt x="19" y="561"/>
                </a:lnTo>
                <a:lnTo>
                  <a:pt x="17" y="569"/>
                </a:lnTo>
                <a:lnTo>
                  <a:pt x="13" y="575"/>
                </a:lnTo>
                <a:lnTo>
                  <a:pt x="13" y="575"/>
                </a:lnTo>
                <a:lnTo>
                  <a:pt x="7" y="584"/>
                </a:lnTo>
                <a:lnTo>
                  <a:pt x="4" y="589"/>
                </a:lnTo>
                <a:lnTo>
                  <a:pt x="2" y="594"/>
                </a:lnTo>
                <a:lnTo>
                  <a:pt x="0" y="602"/>
                </a:lnTo>
                <a:lnTo>
                  <a:pt x="0" y="608"/>
                </a:lnTo>
                <a:lnTo>
                  <a:pt x="0" y="617"/>
                </a:lnTo>
                <a:lnTo>
                  <a:pt x="3" y="626"/>
                </a:lnTo>
                <a:lnTo>
                  <a:pt x="3" y="626"/>
                </a:lnTo>
                <a:lnTo>
                  <a:pt x="5" y="635"/>
                </a:lnTo>
                <a:lnTo>
                  <a:pt x="9" y="643"/>
                </a:lnTo>
                <a:lnTo>
                  <a:pt x="16" y="654"/>
                </a:lnTo>
                <a:lnTo>
                  <a:pt x="23" y="663"/>
                </a:lnTo>
                <a:lnTo>
                  <a:pt x="28" y="672"/>
                </a:lnTo>
                <a:lnTo>
                  <a:pt x="28" y="672"/>
                </a:lnTo>
                <a:lnTo>
                  <a:pt x="31" y="678"/>
                </a:lnTo>
                <a:lnTo>
                  <a:pt x="32" y="685"/>
                </a:lnTo>
                <a:lnTo>
                  <a:pt x="35" y="694"/>
                </a:lnTo>
                <a:lnTo>
                  <a:pt x="39" y="704"/>
                </a:lnTo>
                <a:lnTo>
                  <a:pt x="44" y="715"/>
                </a:lnTo>
                <a:lnTo>
                  <a:pt x="51" y="724"/>
                </a:lnTo>
                <a:lnTo>
                  <a:pt x="62" y="733"/>
                </a:lnTo>
                <a:lnTo>
                  <a:pt x="68" y="736"/>
                </a:lnTo>
                <a:lnTo>
                  <a:pt x="74" y="739"/>
                </a:lnTo>
                <a:lnTo>
                  <a:pt x="74" y="739"/>
                </a:lnTo>
                <a:lnTo>
                  <a:pt x="90" y="744"/>
                </a:lnTo>
                <a:lnTo>
                  <a:pt x="106" y="748"/>
                </a:lnTo>
                <a:lnTo>
                  <a:pt x="140" y="754"/>
                </a:lnTo>
                <a:lnTo>
                  <a:pt x="154" y="758"/>
                </a:lnTo>
                <a:lnTo>
                  <a:pt x="165" y="762"/>
                </a:lnTo>
                <a:lnTo>
                  <a:pt x="169" y="765"/>
                </a:lnTo>
                <a:lnTo>
                  <a:pt x="173" y="767"/>
                </a:lnTo>
                <a:lnTo>
                  <a:pt x="175" y="771"/>
                </a:lnTo>
                <a:lnTo>
                  <a:pt x="177" y="775"/>
                </a:lnTo>
                <a:lnTo>
                  <a:pt x="177" y="775"/>
                </a:lnTo>
                <a:lnTo>
                  <a:pt x="177" y="779"/>
                </a:lnTo>
                <a:lnTo>
                  <a:pt x="175" y="783"/>
                </a:lnTo>
                <a:lnTo>
                  <a:pt x="174" y="786"/>
                </a:lnTo>
                <a:lnTo>
                  <a:pt x="171" y="790"/>
                </a:lnTo>
                <a:lnTo>
                  <a:pt x="163" y="797"/>
                </a:lnTo>
                <a:lnTo>
                  <a:pt x="152" y="802"/>
                </a:lnTo>
                <a:lnTo>
                  <a:pt x="141" y="807"/>
                </a:lnTo>
                <a:lnTo>
                  <a:pt x="128" y="811"/>
                </a:lnTo>
                <a:lnTo>
                  <a:pt x="117" y="813"/>
                </a:lnTo>
                <a:lnTo>
                  <a:pt x="105" y="816"/>
                </a:lnTo>
                <a:lnTo>
                  <a:pt x="105" y="816"/>
                </a:lnTo>
                <a:lnTo>
                  <a:pt x="82" y="818"/>
                </a:lnTo>
                <a:lnTo>
                  <a:pt x="59" y="820"/>
                </a:lnTo>
                <a:lnTo>
                  <a:pt x="33" y="821"/>
                </a:lnTo>
                <a:lnTo>
                  <a:pt x="90" y="841"/>
                </a:lnTo>
                <a:lnTo>
                  <a:pt x="90" y="841"/>
                </a:lnTo>
                <a:lnTo>
                  <a:pt x="83" y="841"/>
                </a:lnTo>
                <a:lnTo>
                  <a:pt x="68" y="844"/>
                </a:lnTo>
                <a:lnTo>
                  <a:pt x="59" y="848"/>
                </a:lnTo>
                <a:lnTo>
                  <a:pt x="49" y="852"/>
                </a:lnTo>
                <a:lnTo>
                  <a:pt x="41" y="858"/>
                </a:lnTo>
                <a:lnTo>
                  <a:pt x="33" y="867"/>
                </a:lnTo>
                <a:lnTo>
                  <a:pt x="33" y="867"/>
                </a:lnTo>
                <a:lnTo>
                  <a:pt x="31" y="872"/>
                </a:lnTo>
                <a:lnTo>
                  <a:pt x="30" y="877"/>
                </a:lnTo>
                <a:lnTo>
                  <a:pt x="30" y="882"/>
                </a:lnTo>
                <a:lnTo>
                  <a:pt x="30" y="888"/>
                </a:lnTo>
                <a:lnTo>
                  <a:pt x="33" y="897"/>
                </a:lnTo>
                <a:lnTo>
                  <a:pt x="41" y="906"/>
                </a:lnTo>
                <a:lnTo>
                  <a:pt x="49" y="914"/>
                </a:lnTo>
                <a:lnTo>
                  <a:pt x="58" y="921"/>
                </a:lnTo>
                <a:lnTo>
                  <a:pt x="67" y="926"/>
                </a:lnTo>
                <a:lnTo>
                  <a:pt x="74" y="929"/>
                </a:lnTo>
                <a:lnTo>
                  <a:pt x="74" y="929"/>
                </a:lnTo>
                <a:lnTo>
                  <a:pt x="100" y="932"/>
                </a:lnTo>
                <a:lnTo>
                  <a:pt x="110" y="934"/>
                </a:lnTo>
                <a:lnTo>
                  <a:pt x="110" y="923"/>
                </a:lnTo>
                <a:lnTo>
                  <a:pt x="110" y="923"/>
                </a:lnTo>
                <a:lnTo>
                  <a:pt x="113" y="918"/>
                </a:lnTo>
                <a:lnTo>
                  <a:pt x="119" y="911"/>
                </a:lnTo>
                <a:lnTo>
                  <a:pt x="123" y="907"/>
                </a:lnTo>
                <a:lnTo>
                  <a:pt x="129" y="903"/>
                </a:lnTo>
                <a:lnTo>
                  <a:pt x="137" y="900"/>
                </a:lnTo>
                <a:lnTo>
                  <a:pt x="146" y="898"/>
                </a:lnTo>
                <a:lnTo>
                  <a:pt x="146" y="898"/>
                </a:lnTo>
                <a:lnTo>
                  <a:pt x="154" y="898"/>
                </a:lnTo>
                <a:lnTo>
                  <a:pt x="160" y="899"/>
                </a:lnTo>
                <a:lnTo>
                  <a:pt x="164" y="902"/>
                </a:lnTo>
                <a:lnTo>
                  <a:pt x="168" y="904"/>
                </a:lnTo>
                <a:lnTo>
                  <a:pt x="171" y="908"/>
                </a:lnTo>
                <a:lnTo>
                  <a:pt x="177" y="911"/>
                </a:lnTo>
                <a:lnTo>
                  <a:pt x="183" y="913"/>
                </a:lnTo>
                <a:lnTo>
                  <a:pt x="192" y="913"/>
                </a:lnTo>
                <a:lnTo>
                  <a:pt x="192" y="913"/>
                </a:lnTo>
                <a:lnTo>
                  <a:pt x="203" y="912"/>
                </a:lnTo>
                <a:lnTo>
                  <a:pt x="214" y="908"/>
                </a:lnTo>
                <a:lnTo>
                  <a:pt x="225" y="903"/>
                </a:lnTo>
                <a:lnTo>
                  <a:pt x="235" y="898"/>
                </a:lnTo>
                <a:lnTo>
                  <a:pt x="252" y="888"/>
                </a:lnTo>
                <a:lnTo>
                  <a:pt x="258" y="882"/>
                </a:lnTo>
                <a:lnTo>
                  <a:pt x="258" y="882"/>
                </a:lnTo>
                <a:lnTo>
                  <a:pt x="261" y="894"/>
                </a:lnTo>
                <a:lnTo>
                  <a:pt x="263" y="904"/>
                </a:lnTo>
                <a:lnTo>
                  <a:pt x="269" y="913"/>
                </a:lnTo>
                <a:lnTo>
                  <a:pt x="269" y="913"/>
                </a:lnTo>
                <a:lnTo>
                  <a:pt x="274" y="917"/>
                </a:lnTo>
                <a:lnTo>
                  <a:pt x="281" y="920"/>
                </a:lnTo>
                <a:lnTo>
                  <a:pt x="292" y="921"/>
                </a:lnTo>
                <a:lnTo>
                  <a:pt x="302" y="922"/>
                </a:lnTo>
                <a:lnTo>
                  <a:pt x="321" y="923"/>
                </a:lnTo>
                <a:lnTo>
                  <a:pt x="330" y="923"/>
                </a:lnTo>
                <a:lnTo>
                  <a:pt x="330" y="898"/>
                </a:lnTo>
                <a:lnTo>
                  <a:pt x="345" y="882"/>
                </a:lnTo>
                <a:lnTo>
                  <a:pt x="345" y="882"/>
                </a:lnTo>
                <a:lnTo>
                  <a:pt x="345" y="882"/>
                </a:lnTo>
                <a:lnTo>
                  <a:pt x="345" y="882"/>
                </a:lnTo>
                <a:lnTo>
                  <a:pt x="361" y="893"/>
                </a:lnTo>
                <a:lnTo>
                  <a:pt x="361" y="893"/>
                </a:lnTo>
                <a:lnTo>
                  <a:pt x="368" y="897"/>
                </a:lnTo>
                <a:lnTo>
                  <a:pt x="376" y="899"/>
                </a:lnTo>
                <a:lnTo>
                  <a:pt x="384" y="902"/>
                </a:lnTo>
                <a:lnTo>
                  <a:pt x="391" y="903"/>
                </a:lnTo>
                <a:lnTo>
                  <a:pt x="403" y="903"/>
                </a:lnTo>
                <a:lnTo>
                  <a:pt x="407" y="903"/>
                </a:lnTo>
                <a:lnTo>
                  <a:pt x="407" y="903"/>
                </a:lnTo>
                <a:lnTo>
                  <a:pt x="371" y="862"/>
                </a:lnTo>
                <a:lnTo>
                  <a:pt x="371" y="862"/>
                </a:lnTo>
                <a:lnTo>
                  <a:pt x="370" y="859"/>
                </a:lnTo>
                <a:lnTo>
                  <a:pt x="368" y="854"/>
                </a:lnTo>
                <a:lnTo>
                  <a:pt x="367" y="844"/>
                </a:lnTo>
                <a:lnTo>
                  <a:pt x="366" y="826"/>
                </a:lnTo>
                <a:lnTo>
                  <a:pt x="366" y="826"/>
                </a:lnTo>
                <a:lnTo>
                  <a:pt x="367" y="824"/>
                </a:lnTo>
                <a:lnTo>
                  <a:pt x="370" y="821"/>
                </a:lnTo>
                <a:lnTo>
                  <a:pt x="378" y="815"/>
                </a:lnTo>
                <a:lnTo>
                  <a:pt x="385" y="812"/>
                </a:lnTo>
                <a:lnTo>
                  <a:pt x="390" y="811"/>
                </a:lnTo>
                <a:lnTo>
                  <a:pt x="396" y="809"/>
                </a:lnTo>
                <a:lnTo>
                  <a:pt x="401" y="811"/>
                </a:lnTo>
                <a:lnTo>
                  <a:pt x="401" y="811"/>
                </a:lnTo>
                <a:lnTo>
                  <a:pt x="410" y="812"/>
                </a:lnTo>
                <a:lnTo>
                  <a:pt x="419" y="812"/>
                </a:lnTo>
                <a:lnTo>
                  <a:pt x="427" y="811"/>
                </a:lnTo>
                <a:lnTo>
                  <a:pt x="427" y="811"/>
                </a:lnTo>
                <a:lnTo>
                  <a:pt x="430" y="815"/>
                </a:lnTo>
                <a:lnTo>
                  <a:pt x="435" y="825"/>
                </a:lnTo>
                <a:lnTo>
                  <a:pt x="439" y="830"/>
                </a:lnTo>
                <a:lnTo>
                  <a:pt x="445" y="836"/>
                </a:lnTo>
                <a:lnTo>
                  <a:pt x="450" y="841"/>
                </a:lnTo>
                <a:lnTo>
                  <a:pt x="458" y="847"/>
                </a:lnTo>
                <a:lnTo>
                  <a:pt x="458" y="847"/>
                </a:lnTo>
                <a:lnTo>
                  <a:pt x="469" y="852"/>
                </a:lnTo>
                <a:lnTo>
                  <a:pt x="487" y="859"/>
                </a:lnTo>
                <a:lnTo>
                  <a:pt x="533" y="877"/>
                </a:lnTo>
                <a:lnTo>
                  <a:pt x="601" y="903"/>
                </a:lnTo>
                <a:lnTo>
                  <a:pt x="601" y="903"/>
                </a:lnTo>
                <a:lnTo>
                  <a:pt x="785" y="959"/>
                </a:lnTo>
                <a:lnTo>
                  <a:pt x="918" y="1026"/>
                </a:lnTo>
                <a:lnTo>
                  <a:pt x="933" y="1011"/>
                </a:lnTo>
                <a:lnTo>
                  <a:pt x="1010" y="1041"/>
                </a:lnTo>
                <a:lnTo>
                  <a:pt x="1010" y="1041"/>
                </a:lnTo>
                <a:lnTo>
                  <a:pt x="1012" y="1058"/>
                </a:lnTo>
                <a:lnTo>
                  <a:pt x="1015" y="1072"/>
                </a:lnTo>
                <a:lnTo>
                  <a:pt x="1017" y="1078"/>
                </a:lnTo>
                <a:lnTo>
                  <a:pt x="1020" y="1082"/>
                </a:lnTo>
                <a:lnTo>
                  <a:pt x="1020" y="1082"/>
                </a:lnTo>
                <a:lnTo>
                  <a:pt x="1031" y="1091"/>
                </a:lnTo>
                <a:lnTo>
                  <a:pt x="1048" y="1104"/>
                </a:lnTo>
                <a:lnTo>
                  <a:pt x="1071" y="1118"/>
                </a:lnTo>
                <a:lnTo>
                  <a:pt x="1071" y="1118"/>
                </a:lnTo>
                <a:lnTo>
                  <a:pt x="1074" y="1128"/>
                </a:lnTo>
                <a:lnTo>
                  <a:pt x="1083" y="1151"/>
                </a:lnTo>
                <a:lnTo>
                  <a:pt x="1086" y="1163"/>
                </a:lnTo>
                <a:lnTo>
                  <a:pt x="1091" y="1173"/>
                </a:lnTo>
                <a:lnTo>
                  <a:pt x="1097" y="1180"/>
                </a:lnTo>
                <a:lnTo>
                  <a:pt x="1099" y="1180"/>
                </a:lnTo>
                <a:lnTo>
                  <a:pt x="1102" y="1180"/>
                </a:lnTo>
                <a:lnTo>
                  <a:pt x="1102" y="1180"/>
                </a:lnTo>
                <a:lnTo>
                  <a:pt x="1108" y="1174"/>
                </a:lnTo>
                <a:lnTo>
                  <a:pt x="1111" y="1169"/>
                </a:lnTo>
                <a:lnTo>
                  <a:pt x="1112" y="1166"/>
                </a:lnTo>
                <a:lnTo>
                  <a:pt x="1112" y="1164"/>
                </a:lnTo>
                <a:lnTo>
                  <a:pt x="1097" y="1103"/>
                </a:lnTo>
                <a:lnTo>
                  <a:pt x="1097" y="1103"/>
                </a:lnTo>
                <a:lnTo>
                  <a:pt x="1126" y="1141"/>
                </a:lnTo>
                <a:lnTo>
                  <a:pt x="1149" y="1168"/>
                </a:lnTo>
                <a:lnTo>
                  <a:pt x="1158" y="1177"/>
                </a:lnTo>
                <a:lnTo>
                  <a:pt x="1160" y="1178"/>
                </a:lnTo>
                <a:lnTo>
                  <a:pt x="1163" y="1180"/>
                </a:lnTo>
                <a:lnTo>
                  <a:pt x="1163" y="1180"/>
                </a:lnTo>
                <a:lnTo>
                  <a:pt x="1164" y="1178"/>
                </a:lnTo>
                <a:lnTo>
                  <a:pt x="1164" y="1174"/>
                </a:lnTo>
                <a:lnTo>
                  <a:pt x="1162" y="1164"/>
                </a:lnTo>
                <a:lnTo>
                  <a:pt x="1152" y="1131"/>
                </a:lnTo>
                <a:lnTo>
                  <a:pt x="1140" y="1099"/>
                </a:lnTo>
                <a:lnTo>
                  <a:pt x="1137" y="1090"/>
                </a:lnTo>
                <a:lnTo>
                  <a:pt x="1137" y="1087"/>
                </a:lnTo>
                <a:lnTo>
                  <a:pt x="1137" y="1087"/>
                </a:lnTo>
                <a:lnTo>
                  <a:pt x="1137" y="1087"/>
                </a:lnTo>
                <a:lnTo>
                  <a:pt x="1150" y="1104"/>
                </a:lnTo>
                <a:lnTo>
                  <a:pt x="1172" y="1137"/>
                </a:lnTo>
                <a:lnTo>
                  <a:pt x="1185" y="1154"/>
                </a:lnTo>
                <a:lnTo>
                  <a:pt x="1195" y="1168"/>
                </a:lnTo>
                <a:lnTo>
                  <a:pt x="1204" y="1177"/>
                </a:lnTo>
                <a:lnTo>
                  <a:pt x="1206" y="1180"/>
                </a:lnTo>
                <a:lnTo>
                  <a:pt x="1209" y="1180"/>
                </a:lnTo>
                <a:lnTo>
                  <a:pt x="1209" y="1180"/>
                </a:lnTo>
                <a:lnTo>
                  <a:pt x="1214" y="1176"/>
                </a:lnTo>
                <a:lnTo>
                  <a:pt x="1218" y="1169"/>
                </a:lnTo>
                <a:lnTo>
                  <a:pt x="1221" y="1164"/>
                </a:lnTo>
                <a:lnTo>
                  <a:pt x="1221" y="1162"/>
                </a:lnTo>
                <a:lnTo>
                  <a:pt x="1219" y="1159"/>
                </a:lnTo>
                <a:lnTo>
                  <a:pt x="1219" y="1159"/>
                </a:lnTo>
                <a:lnTo>
                  <a:pt x="1173" y="1072"/>
                </a:lnTo>
                <a:lnTo>
                  <a:pt x="1173" y="1072"/>
                </a:lnTo>
                <a:lnTo>
                  <a:pt x="1194" y="1087"/>
                </a:lnTo>
                <a:lnTo>
                  <a:pt x="1208" y="1099"/>
                </a:lnTo>
                <a:lnTo>
                  <a:pt x="1212" y="1104"/>
                </a:lnTo>
                <a:lnTo>
                  <a:pt x="1214" y="1108"/>
                </a:lnTo>
                <a:lnTo>
                  <a:pt x="1214" y="1108"/>
                </a:lnTo>
                <a:lnTo>
                  <a:pt x="1215" y="1112"/>
                </a:lnTo>
                <a:lnTo>
                  <a:pt x="1219" y="1119"/>
                </a:lnTo>
                <a:lnTo>
                  <a:pt x="1231" y="1135"/>
                </a:lnTo>
                <a:lnTo>
                  <a:pt x="1242" y="1149"/>
                </a:lnTo>
                <a:lnTo>
                  <a:pt x="1247" y="1154"/>
                </a:lnTo>
                <a:lnTo>
                  <a:pt x="1249" y="1154"/>
                </a:lnTo>
                <a:lnTo>
                  <a:pt x="1250" y="1154"/>
                </a:lnTo>
                <a:lnTo>
                  <a:pt x="1250" y="1154"/>
                </a:lnTo>
                <a:lnTo>
                  <a:pt x="1254" y="1153"/>
                </a:lnTo>
                <a:lnTo>
                  <a:pt x="1256" y="1150"/>
                </a:lnTo>
                <a:lnTo>
                  <a:pt x="1258" y="1149"/>
                </a:lnTo>
                <a:lnTo>
                  <a:pt x="1258" y="1148"/>
                </a:lnTo>
                <a:lnTo>
                  <a:pt x="1255" y="1139"/>
                </a:lnTo>
                <a:lnTo>
                  <a:pt x="1255" y="1139"/>
                </a:lnTo>
                <a:lnTo>
                  <a:pt x="1240" y="1104"/>
                </a:lnTo>
                <a:lnTo>
                  <a:pt x="1229" y="1082"/>
                </a:lnTo>
                <a:lnTo>
                  <a:pt x="1229" y="1082"/>
                </a:lnTo>
                <a:lnTo>
                  <a:pt x="1235" y="1084"/>
                </a:lnTo>
                <a:lnTo>
                  <a:pt x="1247" y="1086"/>
                </a:lnTo>
                <a:lnTo>
                  <a:pt x="1254" y="1086"/>
                </a:lnTo>
                <a:lnTo>
                  <a:pt x="1260" y="1086"/>
                </a:lnTo>
                <a:lnTo>
                  <a:pt x="1267" y="1085"/>
                </a:lnTo>
                <a:lnTo>
                  <a:pt x="1270" y="1082"/>
                </a:lnTo>
                <a:lnTo>
                  <a:pt x="1270" y="1082"/>
                </a:lnTo>
                <a:lnTo>
                  <a:pt x="1277" y="1076"/>
                </a:lnTo>
                <a:lnTo>
                  <a:pt x="1281" y="1069"/>
                </a:lnTo>
                <a:lnTo>
                  <a:pt x="1282" y="1068"/>
                </a:lnTo>
                <a:lnTo>
                  <a:pt x="1282" y="1066"/>
                </a:lnTo>
                <a:lnTo>
                  <a:pt x="1279" y="1063"/>
                </a:lnTo>
                <a:lnTo>
                  <a:pt x="1275" y="1062"/>
                </a:lnTo>
                <a:lnTo>
                  <a:pt x="1275" y="1062"/>
                </a:lnTo>
                <a:lnTo>
                  <a:pt x="1270" y="1060"/>
                </a:lnTo>
                <a:lnTo>
                  <a:pt x="1265" y="1060"/>
                </a:lnTo>
                <a:lnTo>
                  <a:pt x="1256" y="1060"/>
                </a:lnTo>
                <a:lnTo>
                  <a:pt x="1249" y="1060"/>
                </a:lnTo>
                <a:lnTo>
                  <a:pt x="1244" y="1059"/>
                </a:lnTo>
                <a:lnTo>
                  <a:pt x="1240" y="1057"/>
                </a:lnTo>
                <a:lnTo>
                  <a:pt x="1240" y="1057"/>
                </a:lnTo>
                <a:lnTo>
                  <a:pt x="1219" y="1040"/>
                </a:lnTo>
                <a:lnTo>
                  <a:pt x="1194" y="1021"/>
                </a:lnTo>
                <a:lnTo>
                  <a:pt x="1194" y="1021"/>
                </a:lnTo>
                <a:lnTo>
                  <a:pt x="1185" y="1014"/>
                </a:lnTo>
                <a:lnTo>
                  <a:pt x="1178" y="1009"/>
                </a:lnTo>
                <a:lnTo>
                  <a:pt x="1172" y="1005"/>
                </a:lnTo>
                <a:lnTo>
                  <a:pt x="1158" y="1000"/>
                </a:lnTo>
                <a:lnTo>
                  <a:pt x="1158" y="1000"/>
                </a:lnTo>
                <a:lnTo>
                  <a:pt x="1143" y="994"/>
                </a:lnTo>
                <a:lnTo>
                  <a:pt x="1132" y="989"/>
                </a:lnTo>
                <a:lnTo>
                  <a:pt x="1126" y="986"/>
                </a:lnTo>
                <a:lnTo>
                  <a:pt x="1122" y="985"/>
                </a:lnTo>
                <a:lnTo>
                  <a:pt x="1122" y="985"/>
                </a:lnTo>
                <a:lnTo>
                  <a:pt x="1116" y="984"/>
                </a:lnTo>
                <a:lnTo>
                  <a:pt x="1103" y="981"/>
                </a:lnTo>
                <a:lnTo>
                  <a:pt x="1081" y="975"/>
                </a:lnTo>
                <a:lnTo>
                  <a:pt x="1081" y="975"/>
                </a:lnTo>
                <a:lnTo>
                  <a:pt x="1034" y="954"/>
                </a:lnTo>
                <a:lnTo>
                  <a:pt x="989" y="934"/>
                </a:lnTo>
                <a:lnTo>
                  <a:pt x="999" y="913"/>
                </a:lnTo>
                <a:lnTo>
                  <a:pt x="999" y="913"/>
                </a:lnTo>
                <a:lnTo>
                  <a:pt x="994" y="911"/>
                </a:lnTo>
                <a:lnTo>
                  <a:pt x="979" y="903"/>
                </a:lnTo>
                <a:lnTo>
                  <a:pt x="930" y="884"/>
                </a:lnTo>
                <a:lnTo>
                  <a:pt x="861" y="857"/>
                </a:lnTo>
                <a:lnTo>
                  <a:pt x="764" y="795"/>
                </a:lnTo>
                <a:lnTo>
                  <a:pt x="887" y="754"/>
                </a:lnTo>
                <a:lnTo>
                  <a:pt x="887" y="754"/>
                </a:lnTo>
                <a:lnTo>
                  <a:pt x="938" y="761"/>
                </a:lnTo>
                <a:lnTo>
                  <a:pt x="980" y="767"/>
                </a:lnTo>
                <a:lnTo>
                  <a:pt x="999" y="771"/>
                </a:lnTo>
                <a:lnTo>
                  <a:pt x="1015" y="775"/>
                </a:lnTo>
                <a:lnTo>
                  <a:pt x="1015" y="775"/>
                </a:lnTo>
                <a:lnTo>
                  <a:pt x="1045" y="783"/>
                </a:lnTo>
                <a:lnTo>
                  <a:pt x="1077" y="788"/>
                </a:lnTo>
                <a:lnTo>
                  <a:pt x="1122" y="795"/>
                </a:lnTo>
                <a:lnTo>
                  <a:pt x="1122" y="795"/>
                </a:lnTo>
                <a:lnTo>
                  <a:pt x="1159" y="807"/>
                </a:lnTo>
                <a:lnTo>
                  <a:pt x="1189" y="816"/>
                </a:lnTo>
                <a:lnTo>
                  <a:pt x="1219" y="785"/>
                </a:lnTo>
                <a:lnTo>
                  <a:pt x="1219" y="785"/>
                </a:lnTo>
                <a:lnTo>
                  <a:pt x="1221" y="786"/>
                </a:lnTo>
                <a:lnTo>
                  <a:pt x="1224" y="789"/>
                </a:lnTo>
                <a:lnTo>
                  <a:pt x="1236" y="797"/>
                </a:lnTo>
                <a:lnTo>
                  <a:pt x="1255" y="806"/>
                </a:lnTo>
                <a:lnTo>
                  <a:pt x="1255" y="806"/>
                </a:lnTo>
                <a:lnTo>
                  <a:pt x="1334" y="788"/>
                </a:lnTo>
                <a:lnTo>
                  <a:pt x="1403" y="771"/>
                </a:lnTo>
                <a:lnTo>
                  <a:pt x="1465" y="754"/>
                </a:lnTo>
                <a:lnTo>
                  <a:pt x="1465" y="754"/>
                </a:lnTo>
                <a:lnTo>
                  <a:pt x="1497" y="745"/>
                </a:lnTo>
                <a:lnTo>
                  <a:pt x="1503" y="743"/>
                </a:lnTo>
                <a:lnTo>
                  <a:pt x="1504" y="742"/>
                </a:lnTo>
                <a:lnTo>
                  <a:pt x="1505" y="738"/>
                </a:lnTo>
                <a:lnTo>
                  <a:pt x="1507" y="734"/>
                </a:lnTo>
                <a:lnTo>
                  <a:pt x="1511" y="726"/>
                </a:lnTo>
                <a:lnTo>
                  <a:pt x="1521" y="713"/>
                </a:lnTo>
                <a:lnTo>
                  <a:pt x="1521" y="713"/>
                </a:lnTo>
                <a:lnTo>
                  <a:pt x="1546" y="687"/>
                </a:lnTo>
                <a:lnTo>
                  <a:pt x="1567" y="665"/>
                </a:lnTo>
                <a:lnTo>
                  <a:pt x="1582" y="652"/>
                </a:lnTo>
                <a:lnTo>
                  <a:pt x="1589" y="648"/>
                </a:lnTo>
                <a:lnTo>
                  <a:pt x="1592" y="647"/>
                </a:lnTo>
                <a:lnTo>
                  <a:pt x="1592" y="647"/>
                </a:lnTo>
                <a:lnTo>
                  <a:pt x="1604" y="646"/>
                </a:lnTo>
                <a:lnTo>
                  <a:pt x="1606" y="644"/>
                </a:lnTo>
                <a:lnTo>
                  <a:pt x="1608" y="642"/>
                </a:lnTo>
                <a:lnTo>
                  <a:pt x="1608" y="642"/>
                </a:lnTo>
                <a:lnTo>
                  <a:pt x="1608" y="634"/>
                </a:lnTo>
                <a:lnTo>
                  <a:pt x="1605" y="620"/>
                </a:lnTo>
                <a:lnTo>
                  <a:pt x="1603" y="610"/>
                </a:lnTo>
                <a:lnTo>
                  <a:pt x="1599" y="599"/>
                </a:lnTo>
                <a:lnTo>
                  <a:pt x="1594" y="588"/>
                </a:lnTo>
                <a:lnTo>
                  <a:pt x="1587" y="575"/>
                </a:lnTo>
                <a:lnTo>
                  <a:pt x="1587" y="575"/>
                </a:lnTo>
                <a:lnTo>
                  <a:pt x="1580" y="562"/>
                </a:lnTo>
                <a:lnTo>
                  <a:pt x="1574" y="549"/>
                </a:lnTo>
                <a:lnTo>
                  <a:pt x="1564" y="526"/>
                </a:lnTo>
                <a:lnTo>
                  <a:pt x="1559" y="510"/>
                </a:lnTo>
                <a:lnTo>
                  <a:pt x="1557" y="503"/>
                </a:lnTo>
                <a:lnTo>
                  <a:pt x="1608" y="380"/>
                </a:lnTo>
                <a:lnTo>
                  <a:pt x="1654" y="549"/>
                </a:lnTo>
                <a:lnTo>
                  <a:pt x="1654" y="549"/>
                </a:lnTo>
                <a:lnTo>
                  <a:pt x="1643" y="549"/>
                </a:lnTo>
                <a:lnTo>
                  <a:pt x="1636" y="551"/>
                </a:lnTo>
                <a:lnTo>
                  <a:pt x="1633" y="552"/>
                </a:lnTo>
                <a:lnTo>
                  <a:pt x="1633" y="555"/>
                </a:lnTo>
                <a:lnTo>
                  <a:pt x="1633" y="555"/>
                </a:lnTo>
                <a:lnTo>
                  <a:pt x="1635" y="557"/>
                </a:lnTo>
                <a:lnTo>
                  <a:pt x="1637" y="561"/>
                </a:lnTo>
                <a:lnTo>
                  <a:pt x="1645" y="570"/>
                </a:lnTo>
                <a:lnTo>
                  <a:pt x="1651" y="579"/>
                </a:lnTo>
                <a:lnTo>
                  <a:pt x="1654" y="583"/>
                </a:lnTo>
                <a:lnTo>
                  <a:pt x="1654" y="585"/>
                </a:lnTo>
                <a:lnTo>
                  <a:pt x="1654" y="585"/>
                </a:lnTo>
                <a:lnTo>
                  <a:pt x="1651" y="602"/>
                </a:lnTo>
                <a:lnTo>
                  <a:pt x="1649" y="626"/>
                </a:lnTo>
                <a:lnTo>
                  <a:pt x="1649" y="626"/>
                </a:lnTo>
                <a:lnTo>
                  <a:pt x="1647" y="637"/>
                </a:lnTo>
                <a:lnTo>
                  <a:pt x="1649" y="646"/>
                </a:lnTo>
                <a:lnTo>
                  <a:pt x="1649" y="678"/>
                </a:lnTo>
                <a:lnTo>
                  <a:pt x="1649" y="678"/>
                </a:lnTo>
                <a:lnTo>
                  <a:pt x="1647" y="699"/>
                </a:lnTo>
                <a:lnTo>
                  <a:pt x="1647" y="719"/>
                </a:lnTo>
                <a:lnTo>
                  <a:pt x="1646" y="733"/>
                </a:lnTo>
                <a:lnTo>
                  <a:pt x="1647" y="736"/>
                </a:lnTo>
                <a:lnTo>
                  <a:pt x="1649" y="739"/>
                </a:lnTo>
                <a:lnTo>
                  <a:pt x="1649" y="739"/>
                </a:lnTo>
                <a:lnTo>
                  <a:pt x="1652" y="743"/>
                </a:lnTo>
                <a:lnTo>
                  <a:pt x="1655" y="747"/>
                </a:lnTo>
                <a:lnTo>
                  <a:pt x="1661" y="753"/>
                </a:lnTo>
                <a:lnTo>
                  <a:pt x="1669" y="760"/>
                </a:lnTo>
                <a:lnTo>
                  <a:pt x="1669" y="760"/>
                </a:lnTo>
                <a:lnTo>
                  <a:pt x="1674" y="763"/>
                </a:lnTo>
                <a:lnTo>
                  <a:pt x="1678" y="768"/>
                </a:lnTo>
                <a:lnTo>
                  <a:pt x="1684" y="776"/>
                </a:lnTo>
                <a:lnTo>
                  <a:pt x="1688" y="780"/>
                </a:lnTo>
                <a:lnTo>
                  <a:pt x="1692" y="784"/>
                </a:lnTo>
                <a:lnTo>
                  <a:pt x="1698" y="785"/>
                </a:lnTo>
                <a:lnTo>
                  <a:pt x="1705" y="785"/>
                </a:lnTo>
                <a:lnTo>
                  <a:pt x="1705" y="785"/>
                </a:lnTo>
                <a:lnTo>
                  <a:pt x="1719" y="784"/>
                </a:lnTo>
                <a:lnTo>
                  <a:pt x="1730" y="785"/>
                </a:lnTo>
                <a:lnTo>
                  <a:pt x="1741" y="785"/>
                </a:lnTo>
                <a:lnTo>
                  <a:pt x="1741" y="785"/>
                </a:lnTo>
                <a:lnTo>
                  <a:pt x="1751" y="760"/>
                </a:lnTo>
                <a:lnTo>
                  <a:pt x="1751" y="760"/>
                </a:lnTo>
                <a:lnTo>
                  <a:pt x="1753" y="758"/>
                </a:lnTo>
                <a:lnTo>
                  <a:pt x="1760" y="758"/>
                </a:lnTo>
                <a:lnTo>
                  <a:pt x="1780" y="760"/>
                </a:lnTo>
                <a:lnTo>
                  <a:pt x="1799" y="762"/>
                </a:lnTo>
                <a:lnTo>
                  <a:pt x="1812" y="765"/>
                </a:lnTo>
                <a:lnTo>
                  <a:pt x="1812" y="765"/>
                </a:lnTo>
                <a:lnTo>
                  <a:pt x="1826" y="770"/>
                </a:lnTo>
                <a:lnTo>
                  <a:pt x="1854" y="779"/>
                </a:lnTo>
                <a:lnTo>
                  <a:pt x="1873" y="783"/>
                </a:lnTo>
                <a:lnTo>
                  <a:pt x="1893" y="786"/>
                </a:lnTo>
                <a:lnTo>
                  <a:pt x="1913" y="789"/>
                </a:lnTo>
                <a:lnTo>
                  <a:pt x="1935" y="790"/>
                </a:lnTo>
                <a:lnTo>
                  <a:pt x="1935" y="790"/>
                </a:lnTo>
                <a:lnTo>
                  <a:pt x="1957" y="790"/>
                </a:lnTo>
                <a:lnTo>
                  <a:pt x="1978" y="788"/>
                </a:lnTo>
                <a:lnTo>
                  <a:pt x="2000" y="785"/>
                </a:lnTo>
                <a:lnTo>
                  <a:pt x="2019" y="780"/>
                </a:lnTo>
                <a:lnTo>
                  <a:pt x="2034" y="775"/>
                </a:lnTo>
                <a:lnTo>
                  <a:pt x="2041" y="771"/>
                </a:lnTo>
                <a:lnTo>
                  <a:pt x="2046" y="767"/>
                </a:lnTo>
                <a:lnTo>
                  <a:pt x="2050" y="763"/>
                </a:lnTo>
                <a:lnTo>
                  <a:pt x="2052" y="760"/>
                </a:lnTo>
                <a:lnTo>
                  <a:pt x="2054" y="754"/>
                </a:lnTo>
                <a:lnTo>
                  <a:pt x="2052" y="749"/>
                </a:lnTo>
                <a:lnTo>
                  <a:pt x="2052" y="749"/>
                </a:lnTo>
                <a:lnTo>
                  <a:pt x="2049" y="739"/>
                </a:lnTo>
                <a:lnTo>
                  <a:pt x="2043" y="731"/>
                </a:lnTo>
                <a:lnTo>
                  <a:pt x="2037" y="725"/>
                </a:lnTo>
                <a:lnTo>
                  <a:pt x="2031" y="720"/>
                </a:lnTo>
                <a:lnTo>
                  <a:pt x="2023" y="716"/>
                </a:lnTo>
                <a:lnTo>
                  <a:pt x="2014" y="713"/>
                </a:lnTo>
                <a:lnTo>
                  <a:pt x="1996" y="708"/>
                </a:lnTo>
                <a:lnTo>
                  <a:pt x="1996" y="708"/>
                </a:lnTo>
                <a:lnTo>
                  <a:pt x="1988" y="706"/>
                </a:lnTo>
                <a:lnTo>
                  <a:pt x="1982" y="703"/>
                </a:lnTo>
                <a:lnTo>
                  <a:pt x="1978" y="699"/>
                </a:lnTo>
                <a:lnTo>
                  <a:pt x="1977" y="695"/>
                </a:lnTo>
                <a:lnTo>
                  <a:pt x="1976" y="693"/>
                </a:lnTo>
                <a:lnTo>
                  <a:pt x="1976" y="690"/>
                </a:lnTo>
                <a:lnTo>
                  <a:pt x="1976" y="688"/>
                </a:lnTo>
                <a:lnTo>
                  <a:pt x="1976" y="688"/>
                </a:lnTo>
                <a:lnTo>
                  <a:pt x="1980" y="685"/>
                </a:lnTo>
                <a:lnTo>
                  <a:pt x="1988" y="680"/>
                </a:lnTo>
                <a:lnTo>
                  <a:pt x="1992" y="676"/>
                </a:lnTo>
                <a:lnTo>
                  <a:pt x="1994" y="671"/>
                </a:lnTo>
                <a:lnTo>
                  <a:pt x="1994" y="667"/>
                </a:lnTo>
                <a:lnTo>
                  <a:pt x="1991" y="662"/>
                </a:lnTo>
                <a:lnTo>
                  <a:pt x="1991" y="662"/>
                </a:lnTo>
                <a:lnTo>
                  <a:pt x="1981" y="652"/>
                </a:lnTo>
                <a:lnTo>
                  <a:pt x="1969" y="642"/>
                </a:lnTo>
                <a:lnTo>
                  <a:pt x="1963" y="638"/>
                </a:lnTo>
                <a:lnTo>
                  <a:pt x="1955" y="634"/>
                </a:lnTo>
                <a:lnTo>
                  <a:pt x="1948" y="633"/>
                </a:lnTo>
                <a:lnTo>
                  <a:pt x="1940" y="631"/>
                </a:lnTo>
                <a:lnTo>
                  <a:pt x="1940" y="631"/>
                </a:lnTo>
                <a:lnTo>
                  <a:pt x="1931" y="631"/>
                </a:lnTo>
                <a:lnTo>
                  <a:pt x="1921" y="629"/>
                </a:lnTo>
                <a:lnTo>
                  <a:pt x="1909" y="628"/>
                </a:lnTo>
                <a:lnTo>
                  <a:pt x="1898" y="624"/>
                </a:lnTo>
                <a:lnTo>
                  <a:pt x="1888" y="620"/>
                </a:lnTo>
                <a:lnTo>
                  <a:pt x="1876" y="614"/>
                </a:lnTo>
                <a:lnTo>
                  <a:pt x="1867" y="608"/>
                </a:lnTo>
                <a:lnTo>
                  <a:pt x="1858" y="601"/>
                </a:lnTo>
                <a:lnTo>
                  <a:pt x="1858" y="601"/>
                </a:lnTo>
                <a:lnTo>
                  <a:pt x="1840" y="585"/>
                </a:lnTo>
                <a:lnTo>
                  <a:pt x="1822" y="570"/>
                </a:lnTo>
                <a:lnTo>
                  <a:pt x="1802" y="555"/>
                </a:lnTo>
                <a:lnTo>
                  <a:pt x="1797" y="508"/>
                </a:lnTo>
                <a:lnTo>
                  <a:pt x="1771" y="508"/>
                </a:lnTo>
                <a:lnTo>
                  <a:pt x="1771" y="508"/>
                </a:lnTo>
                <a:lnTo>
                  <a:pt x="1769" y="462"/>
                </a:lnTo>
                <a:lnTo>
                  <a:pt x="1765" y="423"/>
                </a:lnTo>
                <a:lnTo>
                  <a:pt x="1761" y="391"/>
                </a:lnTo>
                <a:lnTo>
                  <a:pt x="1761" y="391"/>
                </a:lnTo>
                <a:lnTo>
                  <a:pt x="1757" y="357"/>
                </a:lnTo>
                <a:lnTo>
                  <a:pt x="1753" y="315"/>
                </a:lnTo>
                <a:lnTo>
                  <a:pt x="1750" y="277"/>
                </a:lnTo>
                <a:lnTo>
                  <a:pt x="1748" y="263"/>
                </a:lnTo>
                <a:lnTo>
                  <a:pt x="1746" y="252"/>
                </a:lnTo>
                <a:lnTo>
                  <a:pt x="1746" y="252"/>
                </a:lnTo>
                <a:lnTo>
                  <a:pt x="1743" y="242"/>
                </a:lnTo>
                <a:lnTo>
                  <a:pt x="1742" y="225"/>
                </a:lnTo>
                <a:lnTo>
                  <a:pt x="1738" y="182"/>
                </a:lnTo>
                <a:lnTo>
                  <a:pt x="1732" y="137"/>
                </a:lnTo>
                <a:lnTo>
                  <a:pt x="1729" y="120"/>
                </a:lnTo>
                <a:lnTo>
                  <a:pt x="1725" y="109"/>
                </a:lnTo>
                <a:lnTo>
                  <a:pt x="1725" y="109"/>
                </a:lnTo>
                <a:lnTo>
                  <a:pt x="1719" y="100"/>
                </a:lnTo>
                <a:lnTo>
                  <a:pt x="1711" y="91"/>
                </a:lnTo>
                <a:lnTo>
                  <a:pt x="1688" y="70"/>
                </a:lnTo>
                <a:lnTo>
                  <a:pt x="1668" y="54"/>
                </a:lnTo>
                <a:lnTo>
                  <a:pt x="1659" y="47"/>
                </a:lnTo>
                <a:lnTo>
                  <a:pt x="1659" y="47"/>
                </a:lnTo>
                <a:lnTo>
                  <a:pt x="1655" y="41"/>
                </a:lnTo>
                <a:lnTo>
                  <a:pt x="1646" y="27"/>
                </a:lnTo>
                <a:lnTo>
                  <a:pt x="1638" y="19"/>
                </a:lnTo>
                <a:lnTo>
                  <a:pt x="1631" y="12"/>
                </a:lnTo>
                <a:lnTo>
                  <a:pt x="1622" y="5"/>
                </a:lnTo>
                <a:lnTo>
                  <a:pt x="1613" y="1"/>
                </a:lnTo>
                <a:lnTo>
                  <a:pt x="1613" y="1"/>
                </a:lnTo>
                <a:lnTo>
                  <a:pt x="1608" y="0"/>
                </a:lnTo>
                <a:lnTo>
                  <a:pt x="1601" y="0"/>
                </a:lnTo>
                <a:lnTo>
                  <a:pt x="1585" y="1"/>
                </a:lnTo>
                <a:lnTo>
                  <a:pt x="1567" y="5"/>
                </a:lnTo>
                <a:lnTo>
                  <a:pt x="1549" y="10"/>
                </a:lnTo>
                <a:lnTo>
                  <a:pt x="1530" y="17"/>
                </a:lnTo>
                <a:lnTo>
                  <a:pt x="1514" y="23"/>
                </a:lnTo>
                <a:lnTo>
                  <a:pt x="1502" y="28"/>
                </a:lnTo>
                <a:lnTo>
                  <a:pt x="1495" y="32"/>
                </a:lnTo>
                <a:lnTo>
                  <a:pt x="1495" y="32"/>
                </a:lnTo>
                <a:lnTo>
                  <a:pt x="1490" y="37"/>
                </a:lnTo>
                <a:lnTo>
                  <a:pt x="1484" y="45"/>
                </a:lnTo>
                <a:lnTo>
                  <a:pt x="1468" y="65"/>
                </a:lnTo>
                <a:lnTo>
                  <a:pt x="1449" y="94"/>
                </a:lnTo>
                <a:lnTo>
                  <a:pt x="1383" y="83"/>
                </a:lnTo>
                <a:lnTo>
                  <a:pt x="1383" y="83"/>
                </a:lnTo>
                <a:lnTo>
                  <a:pt x="1364" y="113"/>
                </a:lnTo>
                <a:lnTo>
                  <a:pt x="1332" y="165"/>
                </a:lnTo>
                <a:lnTo>
                  <a:pt x="1332" y="165"/>
                </a:lnTo>
                <a:lnTo>
                  <a:pt x="1327" y="175"/>
                </a:lnTo>
                <a:lnTo>
                  <a:pt x="1323" y="184"/>
                </a:lnTo>
                <a:lnTo>
                  <a:pt x="1319" y="199"/>
                </a:lnTo>
                <a:lnTo>
                  <a:pt x="1316" y="209"/>
                </a:lnTo>
                <a:lnTo>
                  <a:pt x="1314" y="213"/>
                </a:lnTo>
                <a:lnTo>
                  <a:pt x="1311" y="216"/>
                </a:lnTo>
                <a:lnTo>
                  <a:pt x="1311" y="216"/>
                </a:lnTo>
                <a:lnTo>
                  <a:pt x="1306" y="220"/>
                </a:lnTo>
                <a:lnTo>
                  <a:pt x="1302" y="223"/>
                </a:lnTo>
                <a:lnTo>
                  <a:pt x="1291" y="234"/>
                </a:lnTo>
                <a:lnTo>
                  <a:pt x="1265" y="263"/>
                </a:lnTo>
                <a:lnTo>
                  <a:pt x="1265" y="263"/>
                </a:lnTo>
                <a:lnTo>
                  <a:pt x="1240" y="295"/>
                </a:lnTo>
                <a:lnTo>
                  <a:pt x="1227" y="311"/>
                </a:lnTo>
                <a:lnTo>
                  <a:pt x="1222" y="318"/>
                </a:lnTo>
                <a:lnTo>
                  <a:pt x="1221" y="319"/>
                </a:lnTo>
                <a:lnTo>
                  <a:pt x="1219" y="319"/>
                </a:lnTo>
                <a:lnTo>
                  <a:pt x="1219" y="319"/>
                </a:lnTo>
                <a:lnTo>
                  <a:pt x="1215" y="320"/>
                </a:lnTo>
                <a:lnTo>
                  <a:pt x="1206" y="324"/>
                </a:lnTo>
                <a:lnTo>
                  <a:pt x="1185" y="337"/>
                </a:lnTo>
                <a:lnTo>
                  <a:pt x="1153" y="355"/>
                </a:lnTo>
                <a:lnTo>
                  <a:pt x="1153" y="355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4">
            <a:extLst>
              <a:ext uri="{FF2B5EF4-FFF2-40B4-BE49-F238E27FC236}">
                <a16:creationId xmlns:a16="http://schemas.microsoft.com/office/drawing/2014/main" id="{0CA67C7A-8F27-42FC-9574-4D0853DCE268}"/>
              </a:ext>
            </a:extLst>
          </p:cNvPr>
          <p:cNvSpPr>
            <a:spLocks noEditPoints="1"/>
          </p:cNvSpPr>
          <p:nvPr/>
        </p:nvSpPr>
        <p:spPr bwMode="auto">
          <a:xfrm>
            <a:off x="6655324" y="4400976"/>
            <a:ext cx="2435225" cy="1593850"/>
          </a:xfrm>
          <a:custGeom>
            <a:avLst/>
            <a:gdLst>
              <a:gd name="T0" fmla="*/ 977 w 1534"/>
              <a:gd name="T1" fmla="*/ 62 h 1004"/>
              <a:gd name="T2" fmla="*/ 934 w 1534"/>
              <a:gd name="T3" fmla="*/ 64 h 1004"/>
              <a:gd name="T4" fmla="*/ 877 w 1534"/>
              <a:gd name="T5" fmla="*/ 9 h 1004"/>
              <a:gd name="T6" fmla="*/ 675 w 1534"/>
              <a:gd name="T7" fmla="*/ 17 h 1004"/>
              <a:gd name="T8" fmla="*/ 479 w 1534"/>
              <a:gd name="T9" fmla="*/ 122 h 1004"/>
              <a:gd name="T10" fmla="*/ 394 w 1534"/>
              <a:gd name="T11" fmla="*/ 200 h 1004"/>
              <a:gd name="T12" fmla="*/ 279 w 1534"/>
              <a:gd name="T13" fmla="*/ 209 h 1004"/>
              <a:gd name="T14" fmla="*/ 149 w 1534"/>
              <a:gd name="T15" fmla="*/ 237 h 1004"/>
              <a:gd name="T16" fmla="*/ 62 w 1534"/>
              <a:gd name="T17" fmla="*/ 267 h 1004"/>
              <a:gd name="T18" fmla="*/ 54 w 1534"/>
              <a:gd name="T19" fmla="*/ 311 h 1004"/>
              <a:gd name="T20" fmla="*/ 0 w 1534"/>
              <a:gd name="T21" fmla="*/ 368 h 1004"/>
              <a:gd name="T22" fmla="*/ 31 w 1534"/>
              <a:gd name="T23" fmla="*/ 410 h 1004"/>
              <a:gd name="T24" fmla="*/ 143 w 1534"/>
              <a:gd name="T25" fmla="*/ 413 h 1004"/>
              <a:gd name="T26" fmla="*/ 195 w 1534"/>
              <a:gd name="T27" fmla="*/ 420 h 1004"/>
              <a:gd name="T28" fmla="*/ 246 w 1534"/>
              <a:gd name="T29" fmla="*/ 527 h 1004"/>
              <a:gd name="T30" fmla="*/ 278 w 1534"/>
              <a:gd name="T31" fmla="*/ 578 h 1004"/>
              <a:gd name="T32" fmla="*/ 338 w 1534"/>
              <a:gd name="T33" fmla="*/ 625 h 1004"/>
              <a:gd name="T34" fmla="*/ 604 w 1534"/>
              <a:gd name="T35" fmla="*/ 610 h 1004"/>
              <a:gd name="T36" fmla="*/ 610 w 1534"/>
              <a:gd name="T37" fmla="*/ 805 h 1004"/>
              <a:gd name="T38" fmla="*/ 645 w 1534"/>
              <a:gd name="T39" fmla="*/ 866 h 1004"/>
              <a:gd name="T40" fmla="*/ 668 w 1534"/>
              <a:gd name="T41" fmla="*/ 874 h 1004"/>
              <a:gd name="T42" fmla="*/ 691 w 1534"/>
              <a:gd name="T43" fmla="*/ 876 h 1004"/>
              <a:gd name="T44" fmla="*/ 701 w 1534"/>
              <a:gd name="T45" fmla="*/ 840 h 1004"/>
              <a:gd name="T46" fmla="*/ 724 w 1534"/>
              <a:gd name="T47" fmla="*/ 881 h 1004"/>
              <a:gd name="T48" fmla="*/ 730 w 1534"/>
              <a:gd name="T49" fmla="*/ 779 h 1004"/>
              <a:gd name="T50" fmla="*/ 752 w 1534"/>
              <a:gd name="T51" fmla="*/ 840 h 1004"/>
              <a:gd name="T52" fmla="*/ 769 w 1534"/>
              <a:gd name="T53" fmla="*/ 869 h 1004"/>
              <a:gd name="T54" fmla="*/ 779 w 1534"/>
              <a:gd name="T55" fmla="*/ 797 h 1004"/>
              <a:gd name="T56" fmla="*/ 797 w 1534"/>
              <a:gd name="T57" fmla="*/ 826 h 1004"/>
              <a:gd name="T58" fmla="*/ 813 w 1534"/>
              <a:gd name="T59" fmla="*/ 780 h 1004"/>
              <a:gd name="T60" fmla="*/ 783 w 1534"/>
              <a:gd name="T61" fmla="*/ 733 h 1004"/>
              <a:gd name="T62" fmla="*/ 732 w 1534"/>
              <a:gd name="T63" fmla="*/ 477 h 1004"/>
              <a:gd name="T64" fmla="*/ 852 w 1534"/>
              <a:gd name="T65" fmla="*/ 556 h 1004"/>
              <a:gd name="T66" fmla="*/ 871 w 1534"/>
              <a:gd name="T67" fmla="*/ 612 h 1004"/>
              <a:gd name="T68" fmla="*/ 1013 w 1534"/>
              <a:gd name="T69" fmla="*/ 671 h 1004"/>
              <a:gd name="T70" fmla="*/ 1158 w 1534"/>
              <a:gd name="T71" fmla="*/ 673 h 1004"/>
              <a:gd name="T72" fmla="*/ 1089 w 1534"/>
              <a:gd name="T73" fmla="*/ 762 h 1004"/>
              <a:gd name="T74" fmla="*/ 1064 w 1534"/>
              <a:gd name="T75" fmla="*/ 810 h 1004"/>
              <a:gd name="T76" fmla="*/ 1156 w 1534"/>
              <a:gd name="T77" fmla="*/ 764 h 1004"/>
              <a:gd name="T78" fmla="*/ 1202 w 1534"/>
              <a:gd name="T79" fmla="*/ 837 h 1004"/>
              <a:gd name="T80" fmla="*/ 1212 w 1534"/>
              <a:gd name="T81" fmla="*/ 810 h 1004"/>
              <a:gd name="T82" fmla="*/ 1224 w 1534"/>
              <a:gd name="T83" fmla="*/ 780 h 1004"/>
              <a:gd name="T84" fmla="*/ 1244 w 1534"/>
              <a:gd name="T85" fmla="*/ 781 h 1004"/>
              <a:gd name="T86" fmla="*/ 1302 w 1534"/>
              <a:gd name="T87" fmla="*/ 830 h 1004"/>
              <a:gd name="T88" fmla="*/ 1395 w 1534"/>
              <a:gd name="T89" fmla="*/ 979 h 1004"/>
              <a:gd name="T90" fmla="*/ 1473 w 1534"/>
              <a:gd name="T91" fmla="*/ 999 h 1004"/>
              <a:gd name="T92" fmla="*/ 1532 w 1534"/>
              <a:gd name="T93" fmla="*/ 885 h 1004"/>
              <a:gd name="T94" fmla="*/ 1509 w 1534"/>
              <a:gd name="T95" fmla="*/ 769 h 1004"/>
              <a:gd name="T96" fmla="*/ 1491 w 1534"/>
              <a:gd name="T97" fmla="*/ 616 h 1004"/>
              <a:gd name="T98" fmla="*/ 1473 w 1534"/>
              <a:gd name="T99" fmla="*/ 487 h 1004"/>
              <a:gd name="T100" fmla="*/ 1451 w 1534"/>
              <a:gd name="T101" fmla="*/ 366 h 1004"/>
              <a:gd name="T102" fmla="*/ 1436 w 1534"/>
              <a:gd name="T103" fmla="*/ 317 h 1004"/>
              <a:gd name="T104" fmla="*/ 1447 w 1534"/>
              <a:gd name="T105" fmla="*/ 185 h 1004"/>
              <a:gd name="T106" fmla="*/ 1391 w 1534"/>
              <a:gd name="T107" fmla="*/ 72 h 1004"/>
              <a:gd name="T108" fmla="*/ 1302 w 1534"/>
              <a:gd name="T109" fmla="*/ 22 h 1004"/>
              <a:gd name="T110" fmla="*/ 1187 w 1534"/>
              <a:gd name="T111" fmla="*/ 31 h 1004"/>
              <a:gd name="T112" fmla="*/ 1100 w 1534"/>
              <a:gd name="T113" fmla="*/ 46 h 1004"/>
              <a:gd name="T114" fmla="*/ 1141 w 1534"/>
              <a:gd name="T115" fmla="*/ 67 h 1004"/>
              <a:gd name="T116" fmla="*/ 1340 w 1534"/>
              <a:gd name="T117" fmla="*/ 619 h 1004"/>
              <a:gd name="T118" fmla="*/ 1325 w 1534"/>
              <a:gd name="T119" fmla="*/ 620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" h="1004">
                <a:moveTo>
                  <a:pt x="1084" y="72"/>
                </a:moveTo>
                <a:lnTo>
                  <a:pt x="1084" y="72"/>
                </a:lnTo>
                <a:lnTo>
                  <a:pt x="1069" y="68"/>
                </a:lnTo>
                <a:lnTo>
                  <a:pt x="1049" y="64"/>
                </a:lnTo>
                <a:lnTo>
                  <a:pt x="1036" y="63"/>
                </a:lnTo>
                <a:lnTo>
                  <a:pt x="1023" y="62"/>
                </a:lnTo>
                <a:lnTo>
                  <a:pt x="1023" y="62"/>
                </a:lnTo>
                <a:lnTo>
                  <a:pt x="997" y="62"/>
                </a:lnTo>
                <a:lnTo>
                  <a:pt x="977" y="62"/>
                </a:lnTo>
                <a:lnTo>
                  <a:pt x="962" y="63"/>
                </a:lnTo>
                <a:lnTo>
                  <a:pt x="951" y="62"/>
                </a:lnTo>
                <a:lnTo>
                  <a:pt x="951" y="62"/>
                </a:lnTo>
                <a:lnTo>
                  <a:pt x="949" y="62"/>
                </a:lnTo>
                <a:lnTo>
                  <a:pt x="946" y="63"/>
                </a:lnTo>
                <a:lnTo>
                  <a:pt x="944" y="67"/>
                </a:lnTo>
                <a:lnTo>
                  <a:pt x="943" y="68"/>
                </a:lnTo>
                <a:lnTo>
                  <a:pt x="939" y="67"/>
                </a:lnTo>
                <a:lnTo>
                  <a:pt x="934" y="64"/>
                </a:lnTo>
                <a:lnTo>
                  <a:pt x="926" y="57"/>
                </a:lnTo>
                <a:lnTo>
                  <a:pt x="926" y="57"/>
                </a:lnTo>
                <a:lnTo>
                  <a:pt x="918" y="48"/>
                </a:lnTo>
                <a:lnTo>
                  <a:pt x="912" y="37"/>
                </a:lnTo>
                <a:lnTo>
                  <a:pt x="905" y="28"/>
                </a:lnTo>
                <a:lnTo>
                  <a:pt x="897" y="21"/>
                </a:lnTo>
                <a:lnTo>
                  <a:pt x="891" y="17"/>
                </a:lnTo>
                <a:lnTo>
                  <a:pt x="885" y="13"/>
                </a:lnTo>
                <a:lnTo>
                  <a:pt x="877" y="9"/>
                </a:lnTo>
                <a:lnTo>
                  <a:pt x="868" y="7"/>
                </a:lnTo>
                <a:lnTo>
                  <a:pt x="858" y="4"/>
                </a:lnTo>
                <a:lnTo>
                  <a:pt x="845" y="3"/>
                </a:lnTo>
                <a:lnTo>
                  <a:pt x="813" y="0"/>
                </a:lnTo>
                <a:lnTo>
                  <a:pt x="813" y="0"/>
                </a:lnTo>
                <a:lnTo>
                  <a:pt x="778" y="0"/>
                </a:lnTo>
                <a:lnTo>
                  <a:pt x="742" y="4"/>
                </a:lnTo>
                <a:lnTo>
                  <a:pt x="709" y="9"/>
                </a:lnTo>
                <a:lnTo>
                  <a:pt x="675" y="17"/>
                </a:lnTo>
                <a:lnTo>
                  <a:pt x="645" y="26"/>
                </a:lnTo>
                <a:lnTo>
                  <a:pt x="615" y="36"/>
                </a:lnTo>
                <a:lnTo>
                  <a:pt x="589" y="49"/>
                </a:lnTo>
                <a:lnTo>
                  <a:pt x="563" y="62"/>
                </a:lnTo>
                <a:lnTo>
                  <a:pt x="563" y="62"/>
                </a:lnTo>
                <a:lnTo>
                  <a:pt x="540" y="76"/>
                </a:lnTo>
                <a:lnTo>
                  <a:pt x="517" y="91"/>
                </a:lnTo>
                <a:lnTo>
                  <a:pt x="497" y="107"/>
                </a:lnTo>
                <a:lnTo>
                  <a:pt x="479" y="122"/>
                </a:lnTo>
                <a:lnTo>
                  <a:pt x="451" y="149"/>
                </a:lnTo>
                <a:lnTo>
                  <a:pt x="435" y="164"/>
                </a:lnTo>
                <a:lnTo>
                  <a:pt x="435" y="164"/>
                </a:lnTo>
                <a:lnTo>
                  <a:pt x="424" y="174"/>
                </a:lnTo>
                <a:lnTo>
                  <a:pt x="411" y="186"/>
                </a:lnTo>
                <a:lnTo>
                  <a:pt x="398" y="195"/>
                </a:lnTo>
                <a:lnTo>
                  <a:pt x="396" y="199"/>
                </a:lnTo>
                <a:lnTo>
                  <a:pt x="394" y="200"/>
                </a:lnTo>
                <a:lnTo>
                  <a:pt x="394" y="200"/>
                </a:lnTo>
                <a:lnTo>
                  <a:pt x="410" y="226"/>
                </a:lnTo>
                <a:lnTo>
                  <a:pt x="348" y="246"/>
                </a:lnTo>
                <a:lnTo>
                  <a:pt x="348" y="246"/>
                </a:lnTo>
                <a:lnTo>
                  <a:pt x="318" y="226"/>
                </a:lnTo>
                <a:lnTo>
                  <a:pt x="318" y="226"/>
                </a:lnTo>
                <a:lnTo>
                  <a:pt x="302" y="217"/>
                </a:lnTo>
                <a:lnTo>
                  <a:pt x="296" y="213"/>
                </a:lnTo>
                <a:lnTo>
                  <a:pt x="288" y="210"/>
                </a:lnTo>
                <a:lnTo>
                  <a:pt x="279" y="209"/>
                </a:lnTo>
                <a:lnTo>
                  <a:pt x="272" y="208"/>
                </a:lnTo>
                <a:lnTo>
                  <a:pt x="261" y="209"/>
                </a:lnTo>
                <a:lnTo>
                  <a:pt x="251" y="210"/>
                </a:lnTo>
                <a:lnTo>
                  <a:pt x="251" y="210"/>
                </a:lnTo>
                <a:lnTo>
                  <a:pt x="218" y="217"/>
                </a:lnTo>
                <a:lnTo>
                  <a:pt x="204" y="220"/>
                </a:lnTo>
                <a:lnTo>
                  <a:pt x="185" y="226"/>
                </a:lnTo>
                <a:lnTo>
                  <a:pt x="185" y="226"/>
                </a:lnTo>
                <a:lnTo>
                  <a:pt x="149" y="237"/>
                </a:lnTo>
                <a:lnTo>
                  <a:pt x="132" y="241"/>
                </a:lnTo>
                <a:lnTo>
                  <a:pt x="113" y="246"/>
                </a:lnTo>
                <a:lnTo>
                  <a:pt x="113" y="246"/>
                </a:lnTo>
                <a:lnTo>
                  <a:pt x="94" y="250"/>
                </a:lnTo>
                <a:lnTo>
                  <a:pt x="81" y="253"/>
                </a:lnTo>
                <a:lnTo>
                  <a:pt x="76" y="255"/>
                </a:lnTo>
                <a:lnTo>
                  <a:pt x="71" y="258"/>
                </a:lnTo>
                <a:lnTo>
                  <a:pt x="66" y="261"/>
                </a:lnTo>
                <a:lnTo>
                  <a:pt x="62" y="267"/>
                </a:lnTo>
                <a:lnTo>
                  <a:pt x="62" y="267"/>
                </a:lnTo>
                <a:lnTo>
                  <a:pt x="58" y="273"/>
                </a:lnTo>
                <a:lnTo>
                  <a:pt x="57" y="279"/>
                </a:lnTo>
                <a:lnTo>
                  <a:pt x="57" y="286"/>
                </a:lnTo>
                <a:lnTo>
                  <a:pt x="58" y="292"/>
                </a:lnTo>
                <a:lnTo>
                  <a:pt x="61" y="304"/>
                </a:lnTo>
                <a:lnTo>
                  <a:pt x="62" y="308"/>
                </a:lnTo>
                <a:lnTo>
                  <a:pt x="62" y="308"/>
                </a:lnTo>
                <a:lnTo>
                  <a:pt x="54" y="311"/>
                </a:lnTo>
                <a:lnTo>
                  <a:pt x="37" y="320"/>
                </a:lnTo>
                <a:lnTo>
                  <a:pt x="26" y="326"/>
                </a:lnTo>
                <a:lnTo>
                  <a:pt x="17" y="332"/>
                </a:lnTo>
                <a:lnTo>
                  <a:pt x="10" y="338"/>
                </a:lnTo>
                <a:lnTo>
                  <a:pt x="6" y="343"/>
                </a:lnTo>
                <a:lnTo>
                  <a:pt x="6" y="343"/>
                </a:lnTo>
                <a:lnTo>
                  <a:pt x="3" y="350"/>
                </a:lnTo>
                <a:lnTo>
                  <a:pt x="1" y="358"/>
                </a:lnTo>
                <a:lnTo>
                  <a:pt x="0" y="368"/>
                </a:lnTo>
                <a:lnTo>
                  <a:pt x="0" y="378"/>
                </a:lnTo>
                <a:lnTo>
                  <a:pt x="2" y="387"/>
                </a:lnTo>
                <a:lnTo>
                  <a:pt x="5" y="392"/>
                </a:lnTo>
                <a:lnTo>
                  <a:pt x="8" y="397"/>
                </a:lnTo>
                <a:lnTo>
                  <a:pt x="12" y="401"/>
                </a:lnTo>
                <a:lnTo>
                  <a:pt x="17" y="405"/>
                </a:lnTo>
                <a:lnTo>
                  <a:pt x="24" y="407"/>
                </a:lnTo>
                <a:lnTo>
                  <a:pt x="31" y="410"/>
                </a:lnTo>
                <a:lnTo>
                  <a:pt x="31" y="410"/>
                </a:lnTo>
                <a:lnTo>
                  <a:pt x="47" y="413"/>
                </a:lnTo>
                <a:lnTo>
                  <a:pt x="62" y="414"/>
                </a:lnTo>
                <a:lnTo>
                  <a:pt x="76" y="414"/>
                </a:lnTo>
                <a:lnTo>
                  <a:pt x="90" y="413"/>
                </a:lnTo>
                <a:lnTo>
                  <a:pt x="112" y="410"/>
                </a:lnTo>
                <a:lnTo>
                  <a:pt x="121" y="410"/>
                </a:lnTo>
                <a:lnTo>
                  <a:pt x="129" y="410"/>
                </a:lnTo>
                <a:lnTo>
                  <a:pt x="129" y="410"/>
                </a:lnTo>
                <a:lnTo>
                  <a:pt x="143" y="413"/>
                </a:lnTo>
                <a:lnTo>
                  <a:pt x="158" y="413"/>
                </a:lnTo>
                <a:lnTo>
                  <a:pt x="169" y="414"/>
                </a:lnTo>
                <a:lnTo>
                  <a:pt x="173" y="414"/>
                </a:lnTo>
                <a:lnTo>
                  <a:pt x="175" y="415"/>
                </a:lnTo>
                <a:lnTo>
                  <a:pt x="175" y="415"/>
                </a:lnTo>
                <a:lnTo>
                  <a:pt x="178" y="416"/>
                </a:lnTo>
                <a:lnTo>
                  <a:pt x="185" y="419"/>
                </a:lnTo>
                <a:lnTo>
                  <a:pt x="195" y="420"/>
                </a:lnTo>
                <a:lnTo>
                  <a:pt x="195" y="420"/>
                </a:lnTo>
                <a:lnTo>
                  <a:pt x="198" y="432"/>
                </a:lnTo>
                <a:lnTo>
                  <a:pt x="205" y="457"/>
                </a:lnTo>
                <a:lnTo>
                  <a:pt x="210" y="473"/>
                </a:lnTo>
                <a:lnTo>
                  <a:pt x="215" y="488"/>
                </a:lnTo>
                <a:lnTo>
                  <a:pt x="223" y="501"/>
                </a:lnTo>
                <a:lnTo>
                  <a:pt x="231" y="513"/>
                </a:lnTo>
                <a:lnTo>
                  <a:pt x="231" y="513"/>
                </a:lnTo>
                <a:lnTo>
                  <a:pt x="238" y="520"/>
                </a:lnTo>
                <a:lnTo>
                  <a:pt x="246" y="527"/>
                </a:lnTo>
                <a:lnTo>
                  <a:pt x="259" y="534"/>
                </a:lnTo>
                <a:lnTo>
                  <a:pt x="268" y="539"/>
                </a:lnTo>
                <a:lnTo>
                  <a:pt x="270" y="541"/>
                </a:lnTo>
                <a:lnTo>
                  <a:pt x="272" y="543"/>
                </a:lnTo>
                <a:lnTo>
                  <a:pt x="272" y="543"/>
                </a:lnTo>
                <a:lnTo>
                  <a:pt x="272" y="550"/>
                </a:lnTo>
                <a:lnTo>
                  <a:pt x="273" y="560"/>
                </a:lnTo>
                <a:lnTo>
                  <a:pt x="276" y="573"/>
                </a:lnTo>
                <a:lnTo>
                  <a:pt x="278" y="578"/>
                </a:lnTo>
                <a:lnTo>
                  <a:pt x="282" y="584"/>
                </a:lnTo>
                <a:lnTo>
                  <a:pt x="282" y="584"/>
                </a:lnTo>
                <a:lnTo>
                  <a:pt x="288" y="594"/>
                </a:lnTo>
                <a:lnTo>
                  <a:pt x="291" y="600"/>
                </a:lnTo>
                <a:lnTo>
                  <a:pt x="295" y="605"/>
                </a:lnTo>
                <a:lnTo>
                  <a:pt x="301" y="610"/>
                </a:lnTo>
                <a:lnTo>
                  <a:pt x="310" y="615"/>
                </a:lnTo>
                <a:lnTo>
                  <a:pt x="322" y="620"/>
                </a:lnTo>
                <a:lnTo>
                  <a:pt x="338" y="625"/>
                </a:lnTo>
                <a:lnTo>
                  <a:pt x="338" y="625"/>
                </a:lnTo>
                <a:lnTo>
                  <a:pt x="350" y="628"/>
                </a:lnTo>
                <a:lnTo>
                  <a:pt x="364" y="629"/>
                </a:lnTo>
                <a:lnTo>
                  <a:pt x="382" y="629"/>
                </a:lnTo>
                <a:lnTo>
                  <a:pt x="401" y="629"/>
                </a:lnTo>
                <a:lnTo>
                  <a:pt x="444" y="626"/>
                </a:lnTo>
                <a:lnTo>
                  <a:pt x="490" y="623"/>
                </a:lnTo>
                <a:lnTo>
                  <a:pt x="569" y="615"/>
                </a:lnTo>
                <a:lnTo>
                  <a:pt x="604" y="610"/>
                </a:lnTo>
                <a:lnTo>
                  <a:pt x="624" y="733"/>
                </a:lnTo>
                <a:lnTo>
                  <a:pt x="624" y="733"/>
                </a:lnTo>
                <a:lnTo>
                  <a:pt x="618" y="747"/>
                </a:lnTo>
                <a:lnTo>
                  <a:pt x="613" y="758"/>
                </a:lnTo>
                <a:lnTo>
                  <a:pt x="609" y="769"/>
                </a:lnTo>
                <a:lnTo>
                  <a:pt x="609" y="769"/>
                </a:lnTo>
                <a:lnTo>
                  <a:pt x="609" y="775"/>
                </a:lnTo>
                <a:lnTo>
                  <a:pt x="609" y="783"/>
                </a:lnTo>
                <a:lnTo>
                  <a:pt x="610" y="805"/>
                </a:lnTo>
                <a:lnTo>
                  <a:pt x="614" y="825"/>
                </a:lnTo>
                <a:lnTo>
                  <a:pt x="617" y="834"/>
                </a:lnTo>
                <a:lnTo>
                  <a:pt x="619" y="840"/>
                </a:lnTo>
                <a:lnTo>
                  <a:pt x="619" y="840"/>
                </a:lnTo>
                <a:lnTo>
                  <a:pt x="624" y="851"/>
                </a:lnTo>
                <a:lnTo>
                  <a:pt x="632" y="858"/>
                </a:lnTo>
                <a:lnTo>
                  <a:pt x="638" y="865"/>
                </a:lnTo>
                <a:lnTo>
                  <a:pt x="642" y="866"/>
                </a:lnTo>
                <a:lnTo>
                  <a:pt x="645" y="866"/>
                </a:lnTo>
                <a:lnTo>
                  <a:pt x="645" y="866"/>
                </a:lnTo>
                <a:lnTo>
                  <a:pt x="647" y="863"/>
                </a:lnTo>
                <a:lnTo>
                  <a:pt x="649" y="860"/>
                </a:lnTo>
                <a:lnTo>
                  <a:pt x="650" y="849"/>
                </a:lnTo>
                <a:lnTo>
                  <a:pt x="650" y="835"/>
                </a:lnTo>
                <a:lnTo>
                  <a:pt x="650" y="835"/>
                </a:lnTo>
                <a:lnTo>
                  <a:pt x="652" y="842"/>
                </a:lnTo>
                <a:lnTo>
                  <a:pt x="659" y="857"/>
                </a:lnTo>
                <a:lnTo>
                  <a:pt x="668" y="874"/>
                </a:lnTo>
                <a:lnTo>
                  <a:pt x="672" y="879"/>
                </a:lnTo>
                <a:lnTo>
                  <a:pt x="675" y="881"/>
                </a:lnTo>
                <a:lnTo>
                  <a:pt x="675" y="881"/>
                </a:lnTo>
                <a:lnTo>
                  <a:pt x="682" y="883"/>
                </a:lnTo>
                <a:lnTo>
                  <a:pt x="687" y="884"/>
                </a:lnTo>
                <a:lnTo>
                  <a:pt x="688" y="883"/>
                </a:lnTo>
                <a:lnTo>
                  <a:pt x="690" y="881"/>
                </a:lnTo>
                <a:lnTo>
                  <a:pt x="691" y="876"/>
                </a:lnTo>
                <a:lnTo>
                  <a:pt x="691" y="876"/>
                </a:lnTo>
                <a:lnTo>
                  <a:pt x="692" y="852"/>
                </a:lnTo>
                <a:lnTo>
                  <a:pt x="692" y="839"/>
                </a:lnTo>
                <a:lnTo>
                  <a:pt x="691" y="830"/>
                </a:lnTo>
                <a:lnTo>
                  <a:pt x="691" y="830"/>
                </a:lnTo>
                <a:lnTo>
                  <a:pt x="690" y="821"/>
                </a:lnTo>
                <a:lnTo>
                  <a:pt x="690" y="807"/>
                </a:lnTo>
                <a:lnTo>
                  <a:pt x="691" y="789"/>
                </a:lnTo>
                <a:lnTo>
                  <a:pt x="701" y="840"/>
                </a:lnTo>
                <a:lnTo>
                  <a:pt x="701" y="840"/>
                </a:lnTo>
                <a:lnTo>
                  <a:pt x="701" y="847"/>
                </a:lnTo>
                <a:lnTo>
                  <a:pt x="704" y="861"/>
                </a:lnTo>
                <a:lnTo>
                  <a:pt x="705" y="869"/>
                </a:lnTo>
                <a:lnTo>
                  <a:pt x="707" y="875"/>
                </a:lnTo>
                <a:lnTo>
                  <a:pt x="711" y="880"/>
                </a:lnTo>
                <a:lnTo>
                  <a:pt x="714" y="881"/>
                </a:lnTo>
                <a:lnTo>
                  <a:pt x="716" y="881"/>
                </a:lnTo>
                <a:lnTo>
                  <a:pt x="716" y="881"/>
                </a:lnTo>
                <a:lnTo>
                  <a:pt x="724" y="881"/>
                </a:lnTo>
                <a:lnTo>
                  <a:pt x="729" y="881"/>
                </a:lnTo>
                <a:lnTo>
                  <a:pt x="730" y="881"/>
                </a:lnTo>
                <a:lnTo>
                  <a:pt x="730" y="879"/>
                </a:lnTo>
                <a:lnTo>
                  <a:pt x="732" y="871"/>
                </a:lnTo>
                <a:lnTo>
                  <a:pt x="732" y="871"/>
                </a:lnTo>
                <a:lnTo>
                  <a:pt x="732" y="848"/>
                </a:lnTo>
                <a:lnTo>
                  <a:pt x="732" y="815"/>
                </a:lnTo>
                <a:lnTo>
                  <a:pt x="730" y="785"/>
                </a:lnTo>
                <a:lnTo>
                  <a:pt x="730" y="779"/>
                </a:lnTo>
                <a:lnTo>
                  <a:pt x="732" y="778"/>
                </a:lnTo>
                <a:lnTo>
                  <a:pt x="732" y="779"/>
                </a:lnTo>
                <a:lnTo>
                  <a:pt x="732" y="779"/>
                </a:lnTo>
                <a:lnTo>
                  <a:pt x="736" y="793"/>
                </a:lnTo>
                <a:lnTo>
                  <a:pt x="743" y="811"/>
                </a:lnTo>
                <a:lnTo>
                  <a:pt x="750" y="829"/>
                </a:lnTo>
                <a:lnTo>
                  <a:pt x="752" y="835"/>
                </a:lnTo>
                <a:lnTo>
                  <a:pt x="752" y="840"/>
                </a:lnTo>
                <a:lnTo>
                  <a:pt x="752" y="840"/>
                </a:lnTo>
                <a:lnTo>
                  <a:pt x="751" y="851"/>
                </a:lnTo>
                <a:lnTo>
                  <a:pt x="751" y="861"/>
                </a:lnTo>
                <a:lnTo>
                  <a:pt x="751" y="866"/>
                </a:lnTo>
                <a:lnTo>
                  <a:pt x="752" y="870"/>
                </a:lnTo>
                <a:lnTo>
                  <a:pt x="753" y="871"/>
                </a:lnTo>
                <a:lnTo>
                  <a:pt x="757" y="871"/>
                </a:lnTo>
                <a:lnTo>
                  <a:pt x="757" y="871"/>
                </a:lnTo>
                <a:lnTo>
                  <a:pt x="764" y="870"/>
                </a:lnTo>
                <a:lnTo>
                  <a:pt x="769" y="869"/>
                </a:lnTo>
                <a:lnTo>
                  <a:pt x="770" y="867"/>
                </a:lnTo>
                <a:lnTo>
                  <a:pt x="771" y="865"/>
                </a:lnTo>
                <a:lnTo>
                  <a:pt x="773" y="856"/>
                </a:lnTo>
                <a:lnTo>
                  <a:pt x="773" y="856"/>
                </a:lnTo>
                <a:lnTo>
                  <a:pt x="770" y="806"/>
                </a:lnTo>
                <a:lnTo>
                  <a:pt x="767" y="769"/>
                </a:lnTo>
                <a:lnTo>
                  <a:pt x="778" y="789"/>
                </a:lnTo>
                <a:lnTo>
                  <a:pt x="778" y="789"/>
                </a:lnTo>
                <a:lnTo>
                  <a:pt x="779" y="797"/>
                </a:lnTo>
                <a:lnTo>
                  <a:pt x="782" y="813"/>
                </a:lnTo>
                <a:lnTo>
                  <a:pt x="784" y="821"/>
                </a:lnTo>
                <a:lnTo>
                  <a:pt x="787" y="828"/>
                </a:lnTo>
                <a:lnTo>
                  <a:pt x="788" y="830"/>
                </a:lnTo>
                <a:lnTo>
                  <a:pt x="789" y="831"/>
                </a:lnTo>
                <a:lnTo>
                  <a:pt x="792" y="831"/>
                </a:lnTo>
                <a:lnTo>
                  <a:pt x="793" y="830"/>
                </a:lnTo>
                <a:lnTo>
                  <a:pt x="793" y="830"/>
                </a:lnTo>
                <a:lnTo>
                  <a:pt x="797" y="826"/>
                </a:lnTo>
                <a:lnTo>
                  <a:pt x="798" y="822"/>
                </a:lnTo>
                <a:lnTo>
                  <a:pt x="801" y="815"/>
                </a:lnTo>
                <a:lnTo>
                  <a:pt x="802" y="808"/>
                </a:lnTo>
                <a:lnTo>
                  <a:pt x="803" y="805"/>
                </a:lnTo>
                <a:lnTo>
                  <a:pt x="803" y="805"/>
                </a:lnTo>
                <a:lnTo>
                  <a:pt x="806" y="799"/>
                </a:lnTo>
                <a:lnTo>
                  <a:pt x="811" y="792"/>
                </a:lnTo>
                <a:lnTo>
                  <a:pt x="813" y="784"/>
                </a:lnTo>
                <a:lnTo>
                  <a:pt x="813" y="780"/>
                </a:lnTo>
                <a:lnTo>
                  <a:pt x="813" y="779"/>
                </a:lnTo>
                <a:lnTo>
                  <a:pt x="813" y="779"/>
                </a:lnTo>
                <a:lnTo>
                  <a:pt x="808" y="771"/>
                </a:lnTo>
                <a:lnTo>
                  <a:pt x="803" y="758"/>
                </a:lnTo>
                <a:lnTo>
                  <a:pt x="803" y="758"/>
                </a:lnTo>
                <a:lnTo>
                  <a:pt x="799" y="751"/>
                </a:lnTo>
                <a:lnTo>
                  <a:pt x="794" y="743"/>
                </a:lnTo>
                <a:lnTo>
                  <a:pt x="788" y="737"/>
                </a:lnTo>
                <a:lnTo>
                  <a:pt x="783" y="733"/>
                </a:lnTo>
                <a:lnTo>
                  <a:pt x="783" y="733"/>
                </a:lnTo>
                <a:lnTo>
                  <a:pt x="750" y="714"/>
                </a:lnTo>
                <a:lnTo>
                  <a:pt x="721" y="697"/>
                </a:lnTo>
                <a:lnTo>
                  <a:pt x="716" y="646"/>
                </a:lnTo>
                <a:lnTo>
                  <a:pt x="716" y="615"/>
                </a:lnTo>
                <a:lnTo>
                  <a:pt x="732" y="610"/>
                </a:lnTo>
                <a:lnTo>
                  <a:pt x="732" y="574"/>
                </a:lnTo>
                <a:lnTo>
                  <a:pt x="732" y="477"/>
                </a:lnTo>
                <a:lnTo>
                  <a:pt x="732" y="477"/>
                </a:lnTo>
                <a:lnTo>
                  <a:pt x="744" y="482"/>
                </a:lnTo>
                <a:lnTo>
                  <a:pt x="773" y="493"/>
                </a:lnTo>
                <a:lnTo>
                  <a:pt x="803" y="509"/>
                </a:lnTo>
                <a:lnTo>
                  <a:pt x="816" y="516"/>
                </a:lnTo>
                <a:lnTo>
                  <a:pt x="824" y="523"/>
                </a:lnTo>
                <a:lnTo>
                  <a:pt x="824" y="523"/>
                </a:lnTo>
                <a:lnTo>
                  <a:pt x="835" y="536"/>
                </a:lnTo>
                <a:lnTo>
                  <a:pt x="848" y="548"/>
                </a:lnTo>
                <a:lnTo>
                  <a:pt x="852" y="556"/>
                </a:lnTo>
                <a:lnTo>
                  <a:pt x="857" y="562"/>
                </a:lnTo>
                <a:lnTo>
                  <a:pt x="859" y="569"/>
                </a:lnTo>
                <a:lnTo>
                  <a:pt x="859" y="574"/>
                </a:lnTo>
                <a:lnTo>
                  <a:pt x="859" y="574"/>
                </a:lnTo>
                <a:lnTo>
                  <a:pt x="859" y="586"/>
                </a:lnTo>
                <a:lnTo>
                  <a:pt x="862" y="598"/>
                </a:lnTo>
                <a:lnTo>
                  <a:pt x="865" y="603"/>
                </a:lnTo>
                <a:lnTo>
                  <a:pt x="867" y="609"/>
                </a:lnTo>
                <a:lnTo>
                  <a:pt x="871" y="612"/>
                </a:lnTo>
                <a:lnTo>
                  <a:pt x="875" y="615"/>
                </a:lnTo>
                <a:lnTo>
                  <a:pt x="875" y="615"/>
                </a:lnTo>
                <a:lnTo>
                  <a:pt x="897" y="626"/>
                </a:lnTo>
                <a:lnTo>
                  <a:pt x="936" y="644"/>
                </a:lnTo>
                <a:lnTo>
                  <a:pt x="958" y="655"/>
                </a:lnTo>
                <a:lnTo>
                  <a:pt x="980" y="664"/>
                </a:lnTo>
                <a:lnTo>
                  <a:pt x="999" y="669"/>
                </a:lnTo>
                <a:lnTo>
                  <a:pt x="1006" y="671"/>
                </a:lnTo>
                <a:lnTo>
                  <a:pt x="1013" y="671"/>
                </a:lnTo>
                <a:lnTo>
                  <a:pt x="1013" y="671"/>
                </a:lnTo>
                <a:lnTo>
                  <a:pt x="1040" y="670"/>
                </a:lnTo>
                <a:lnTo>
                  <a:pt x="1068" y="667"/>
                </a:lnTo>
                <a:lnTo>
                  <a:pt x="1095" y="665"/>
                </a:lnTo>
                <a:lnTo>
                  <a:pt x="1106" y="665"/>
                </a:lnTo>
                <a:lnTo>
                  <a:pt x="1115" y="666"/>
                </a:lnTo>
                <a:lnTo>
                  <a:pt x="1115" y="666"/>
                </a:lnTo>
                <a:lnTo>
                  <a:pt x="1158" y="673"/>
                </a:lnTo>
                <a:lnTo>
                  <a:pt x="1158" y="673"/>
                </a:lnTo>
                <a:lnTo>
                  <a:pt x="1157" y="683"/>
                </a:lnTo>
                <a:lnTo>
                  <a:pt x="1156" y="693"/>
                </a:lnTo>
                <a:lnTo>
                  <a:pt x="1152" y="703"/>
                </a:lnTo>
                <a:lnTo>
                  <a:pt x="1146" y="712"/>
                </a:lnTo>
                <a:lnTo>
                  <a:pt x="1146" y="712"/>
                </a:lnTo>
                <a:lnTo>
                  <a:pt x="1129" y="730"/>
                </a:lnTo>
                <a:lnTo>
                  <a:pt x="1112" y="747"/>
                </a:lnTo>
                <a:lnTo>
                  <a:pt x="1096" y="758"/>
                </a:lnTo>
                <a:lnTo>
                  <a:pt x="1089" y="762"/>
                </a:lnTo>
                <a:lnTo>
                  <a:pt x="1084" y="764"/>
                </a:lnTo>
                <a:lnTo>
                  <a:pt x="1084" y="764"/>
                </a:lnTo>
                <a:lnTo>
                  <a:pt x="1073" y="767"/>
                </a:lnTo>
                <a:lnTo>
                  <a:pt x="1061" y="772"/>
                </a:lnTo>
                <a:lnTo>
                  <a:pt x="1049" y="779"/>
                </a:lnTo>
                <a:lnTo>
                  <a:pt x="1084" y="779"/>
                </a:lnTo>
                <a:lnTo>
                  <a:pt x="1105" y="779"/>
                </a:lnTo>
                <a:lnTo>
                  <a:pt x="1064" y="810"/>
                </a:lnTo>
                <a:lnTo>
                  <a:pt x="1064" y="810"/>
                </a:lnTo>
                <a:lnTo>
                  <a:pt x="1066" y="811"/>
                </a:lnTo>
                <a:lnTo>
                  <a:pt x="1074" y="813"/>
                </a:lnTo>
                <a:lnTo>
                  <a:pt x="1078" y="815"/>
                </a:lnTo>
                <a:lnTo>
                  <a:pt x="1083" y="813"/>
                </a:lnTo>
                <a:lnTo>
                  <a:pt x="1089" y="812"/>
                </a:lnTo>
                <a:lnTo>
                  <a:pt x="1095" y="810"/>
                </a:lnTo>
                <a:lnTo>
                  <a:pt x="1095" y="810"/>
                </a:lnTo>
                <a:lnTo>
                  <a:pt x="1132" y="783"/>
                </a:lnTo>
                <a:lnTo>
                  <a:pt x="1156" y="764"/>
                </a:lnTo>
                <a:lnTo>
                  <a:pt x="1146" y="799"/>
                </a:lnTo>
                <a:lnTo>
                  <a:pt x="1146" y="799"/>
                </a:lnTo>
                <a:lnTo>
                  <a:pt x="1148" y="803"/>
                </a:lnTo>
                <a:lnTo>
                  <a:pt x="1156" y="813"/>
                </a:lnTo>
                <a:lnTo>
                  <a:pt x="1166" y="824"/>
                </a:lnTo>
                <a:lnTo>
                  <a:pt x="1171" y="828"/>
                </a:lnTo>
                <a:lnTo>
                  <a:pt x="1176" y="830"/>
                </a:lnTo>
                <a:lnTo>
                  <a:pt x="1176" y="830"/>
                </a:lnTo>
                <a:lnTo>
                  <a:pt x="1202" y="837"/>
                </a:lnTo>
                <a:lnTo>
                  <a:pt x="1217" y="840"/>
                </a:lnTo>
                <a:lnTo>
                  <a:pt x="1217" y="840"/>
                </a:lnTo>
                <a:lnTo>
                  <a:pt x="1219" y="837"/>
                </a:lnTo>
                <a:lnTo>
                  <a:pt x="1219" y="826"/>
                </a:lnTo>
                <a:lnTo>
                  <a:pt x="1219" y="820"/>
                </a:lnTo>
                <a:lnTo>
                  <a:pt x="1217" y="816"/>
                </a:lnTo>
                <a:lnTo>
                  <a:pt x="1215" y="812"/>
                </a:lnTo>
                <a:lnTo>
                  <a:pt x="1212" y="810"/>
                </a:lnTo>
                <a:lnTo>
                  <a:pt x="1212" y="810"/>
                </a:lnTo>
                <a:lnTo>
                  <a:pt x="1210" y="807"/>
                </a:lnTo>
                <a:lnTo>
                  <a:pt x="1207" y="803"/>
                </a:lnTo>
                <a:lnTo>
                  <a:pt x="1206" y="799"/>
                </a:lnTo>
                <a:lnTo>
                  <a:pt x="1206" y="793"/>
                </a:lnTo>
                <a:lnTo>
                  <a:pt x="1207" y="783"/>
                </a:lnTo>
                <a:lnTo>
                  <a:pt x="1207" y="779"/>
                </a:lnTo>
                <a:lnTo>
                  <a:pt x="1207" y="779"/>
                </a:lnTo>
                <a:lnTo>
                  <a:pt x="1216" y="779"/>
                </a:lnTo>
                <a:lnTo>
                  <a:pt x="1224" y="780"/>
                </a:lnTo>
                <a:lnTo>
                  <a:pt x="1226" y="781"/>
                </a:lnTo>
                <a:lnTo>
                  <a:pt x="1227" y="784"/>
                </a:lnTo>
                <a:lnTo>
                  <a:pt x="1227" y="784"/>
                </a:lnTo>
                <a:lnTo>
                  <a:pt x="1236" y="802"/>
                </a:lnTo>
                <a:lnTo>
                  <a:pt x="1243" y="815"/>
                </a:lnTo>
                <a:lnTo>
                  <a:pt x="1243" y="815"/>
                </a:lnTo>
                <a:lnTo>
                  <a:pt x="1245" y="798"/>
                </a:lnTo>
                <a:lnTo>
                  <a:pt x="1245" y="787"/>
                </a:lnTo>
                <a:lnTo>
                  <a:pt x="1244" y="781"/>
                </a:lnTo>
                <a:lnTo>
                  <a:pt x="1243" y="779"/>
                </a:lnTo>
                <a:lnTo>
                  <a:pt x="1243" y="779"/>
                </a:lnTo>
                <a:lnTo>
                  <a:pt x="1242" y="776"/>
                </a:lnTo>
                <a:lnTo>
                  <a:pt x="1242" y="770"/>
                </a:lnTo>
                <a:lnTo>
                  <a:pt x="1243" y="751"/>
                </a:lnTo>
                <a:lnTo>
                  <a:pt x="1247" y="697"/>
                </a:lnTo>
                <a:lnTo>
                  <a:pt x="1247" y="697"/>
                </a:lnTo>
                <a:lnTo>
                  <a:pt x="1268" y="752"/>
                </a:lnTo>
                <a:lnTo>
                  <a:pt x="1302" y="830"/>
                </a:lnTo>
                <a:lnTo>
                  <a:pt x="1319" y="870"/>
                </a:lnTo>
                <a:lnTo>
                  <a:pt x="1336" y="904"/>
                </a:lnTo>
                <a:lnTo>
                  <a:pt x="1350" y="931"/>
                </a:lnTo>
                <a:lnTo>
                  <a:pt x="1355" y="942"/>
                </a:lnTo>
                <a:lnTo>
                  <a:pt x="1360" y="948"/>
                </a:lnTo>
                <a:lnTo>
                  <a:pt x="1360" y="948"/>
                </a:lnTo>
                <a:lnTo>
                  <a:pt x="1371" y="958"/>
                </a:lnTo>
                <a:lnTo>
                  <a:pt x="1382" y="968"/>
                </a:lnTo>
                <a:lnTo>
                  <a:pt x="1395" y="979"/>
                </a:lnTo>
                <a:lnTo>
                  <a:pt x="1409" y="988"/>
                </a:lnTo>
                <a:lnTo>
                  <a:pt x="1422" y="994"/>
                </a:lnTo>
                <a:lnTo>
                  <a:pt x="1434" y="1000"/>
                </a:lnTo>
                <a:lnTo>
                  <a:pt x="1447" y="1003"/>
                </a:lnTo>
                <a:lnTo>
                  <a:pt x="1457" y="1004"/>
                </a:lnTo>
                <a:lnTo>
                  <a:pt x="1457" y="1004"/>
                </a:lnTo>
                <a:lnTo>
                  <a:pt x="1463" y="1003"/>
                </a:lnTo>
                <a:lnTo>
                  <a:pt x="1468" y="1002"/>
                </a:lnTo>
                <a:lnTo>
                  <a:pt x="1473" y="999"/>
                </a:lnTo>
                <a:lnTo>
                  <a:pt x="1478" y="995"/>
                </a:lnTo>
                <a:lnTo>
                  <a:pt x="1487" y="985"/>
                </a:lnTo>
                <a:lnTo>
                  <a:pt x="1497" y="972"/>
                </a:lnTo>
                <a:lnTo>
                  <a:pt x="1506" y="957"/>
                </a:lnTo>
                <a:lnTo>
                  <a:pt x="1515" y="939"/>
                </a:lnTo>
                <a:lnTo>
                  <a:pt x="1523" y="919"/>
                </a:lnTo>
                <a:lnTo>
                  <a:pt x="1529" y="897"/>
                </a:lnTo>
                <a:lnTo>
                  <a:pt x="1529" y="897"/>
                </a:lnTo>
                <a:lnTo>
                  <a:pt x="1532" y="885"/>
                </a:lnTo>
                <a:lnTo>
                  <a:pt x="1533" y="875"/>
                </a:lnTo>
                <a:lnTo>
                  <a:pt x="1534" y="865"/>
                </a:lnTo>
                <a:lnTo>
                  <a:pt x="1534" y="854"/>
                </a:lnTo>
                <a:lnTo>
                  <a:pt x="1533" y="835"/>
                </a:lnTo>
                <a:lnTo>
                  <a:pt x="1529" y="819"/>
                </a:lnTo>
                <a:lnTo>
                  <a:pt x="1524" y="803"/>
                </a:lnTo>
                <a:lnTo>
                  <a:pt x="1518" y="789"/>
                </a:lnTo>
                <a:lnTo>
                  <a:pt x="1509" y="769"/>
                </a:lnTo>
                <a:lnTo>
                  <a:pt x="1509" y="769"/>
                </a:lnTo>
                <a:lnTo>
                  <a:pt x="1503" y="755"/>
                </a:lnTo>
                <a:lnTo>
                  <a:pt x="1500" y="743"/>
                </a:lnTo>
                <a:lnTo>
                  <a:pt x="1498" y="728"/>
                </a:lnTo>
                <a:lnTo>
                  <a:pt x="1498" y="707"/>
                </a:lnTo>
                <a:lnTo>
                  <a:pt x="1498" y="707"/>
                </a:lnTo>
                <a:lnTo>
                  <a:pt x="1498" y="679"/>
                </a:lnTo>
                <a:lnTo>
                  <a:pt x="1497" y="651"/>
                </a:lnTo>
                <a:lnTo>
                  <a:pt x="1493" y="626"/>
                </a:lnTo>
                <a:lnTo>
                  <a:pt x="1491" y="616"/>
                </a:lnTo>
                <a:lnTo>
                  <a:pt x="1488" y="610"/>
                </a:lnTo>
                <a:lnTo>
                  <a:pt x="1488" y="610"/>
                </a:lnTo>
                <a:lnTo>
                  <a:pt x="1475" y="587"/>
                </a:lnTo>
                <a:lnTo>
                  <a:pt x="1475" y="587"/>
                </a:lnTo>
                <a:lnTo>
                  <a:pt x="1478" y="564"/>
                </a:lnTo>
                <a:lnTo>
                  <a:pt x="1478" y="564"/>
                </a:lnTo>
                <a:lnTo>
                  <a:pt x="1478" y="548"/>
                </a:lnTo>
                <a:lnTo>
                  <a:pt x="1477" y="519"/>
                </a:lnTo>
                <a:lnTo>
                  <a:pt x="1473" y="487"/>
                </a:lnTo>
                <a:lnTo>
                  <a:pt x="1470" y="473"/>
                </a:lnTo>
                <a:lnTo>
                  <a:pt x="1468" y="461"/>
                </a:lnTo>
                <a:lnTo>
                  <a:pt x="1468" y="461"/>
                </a:lnTo>
                <a:lnTo>
                  <a:pt x="1463" y="445"/>
                </a:lnTo>
                <a:lnTo>
                  <a:pt x="1459" y="427"/>
                </a:lnTo>
                <a:lnTo>
                  <a:pt x="1455" y="406"/>
                </a:lnTo>
                <a:lnTo>
                  <a:pt x="1452" y="379"/>
                </a:lnTo>
                <a:lnTo>
                  <a:pt x="1452" y="379"/>
                </a:lnTo>
                <a:lnTo>
                  <a:pt x="1451" y="366"/>
                </a:lnTo>
                <a:lnTo>
                  <a:pt x="1449" y="356"/>
                </a:lnTo>
                <a:lnTo>
                  <a:pt x="1446" y="351"/>
                </a:lnTo>
                <a:lnTo>
                  <a:pt x="1443" y="346"/>
                </a:lnTo>
                <a:lnTo>
                  <a:pt x="1437" y="340"/>
                </a:lnTo>
                <a:lnTo>
                  <a:pt x="1432" y="336"/>
                </a:lnTo>
                <a:lnTo>
                  <a:pt x="1428" y="329"/>
                </a:lnTo>
                <a:lnTo>
                  <a:pt x="1428" y="329"/>
                </a:lnTo>
                <a:lnTo>
                  <a:pt x="1432" y="323"/>
                </a:lnTo>
                <a:lnTo>
                  <a:pt x="1436" y="317"/>
                </a:lnTo>
                <a:lnTo>
                  <a:pt x="1440" y="308"/>
                </a:lnTo>
                <a:lnTo>
                  <a:pt x="1442" y="297"/>
                </a:lnTo>
                <a:lnTo>
                  <a:pt x="1442" y="297"/>
                </a:lnTo>
                <a:lnTo>
                  <a:pt x="1445" y="282"/>
                </a:lnTo>
                <a:lnTo>
                  <a:pt x="1447" y="267"/>
                </a:lnTo>
                <a:lnTo>
                  <a:pt x="1449" y="235"/>
                </a:lnTo>
                <a:lnTo>
                  <a:pt x="1449" y="206"/>
                </a:lnTo>
                <a:lnTo>
                  <a:pt x="1447" y="185"/>
                </a:lnTo>
                <a:lnTo>
                  <a:pt x="1447" y="185"/>
                </a:lnTo>
                <a:lnTo>
                  <a:pt x="1446" y="176"/>
                </a:lnTo>
                <a:lnTo>
                  <a:pt x="1445" y="168"/>
                </a:lnTo>
                <a:lnTo>
                  <a:pt x="1440" y="154"/>
                </a:lnTo>
                <a:lnTo>
                  <a:pt x="1432" y="139"/>
                </a:lnTo>
                <a:lnTo>
                  <a:pt x="1432" y="139"/>
                </a:lnTo>
                <a:lnTo>
                  <a:pt x="1417" y="110"/>
                </a:lnTo>
                <a:lnTo>
                  <a:pt x="1404" y="89"/>
                </a:lnTo>
                <a:lnTo>
                  <a:pt x="1396" y="80"/>
                </a:lnTo>
                <a:lnTo>
                  <a:pt x="1391" y="72"/>
                </a:lnTo>
                <a:lnTo>
                  <a:pt x="1391" y="72"/>
                </a:lnTo>
                <a:lnTo>
                  <a:pt x="1378" y="59"/>
                </a:lnTo>
                <a:lnTo>
                  <a:pt x="1362" y="45"/>
                </a:lnTo>
                <a:lnTo>
                  <a:pt x="1353" y="37"/>
                </a:lnTo>
                <a:lnTo>
                  <a:pt x="1344" y="32"/>
                </a:lnTo>
                <a:lnTo>
                  <a:pt x="1335" y="28"/>
                </a:lnTo>
                <a:lnTo>
                  <a:pt x="1325" y="26"/>
                </a:lnTo>
                <a:lnTo>
                  <a:pt x="1325" y="26"/>
                </a:lnTo>
                <a:lnTo>
                  <a:pt x="1302" y="22"/>
                </a:lnTo>
                <a:lnTo>
                  <a:pt x="1291" y="21"/>
                </a:lnTo>
                <a:lnTo>
                  <a:pt x="1273" y="21"/>
                </a:lnTo>
                <a:lnTo>
                  <a:pt x="1273" y="21"/>
                </a:lnTo>
                <a:lnTo>
                  <a:pt x="1248" y="22"/>
                </a:lnTo>
                <a:lnTo>
                  <a:pt x="1222" y="23"/>
                </a:lnTo>
                <a:lnTo>
                  <a:pt x="1199" y="27"/>
                </a:lnTo>
                <a:lnTo>
                  <a:pt x="1192" y="30"/>
                </a:lnTo>
                <a:lnTo>
                  <a:pt x="1187" y="31"/>
                </a:lnTo>
                <a:lnTo>
                  <a:pt x="1187" y="31"/>
                </a:lnTo>
                <a:lnTo>
                  <a:pt x="1173" y="40"/>
                </a:lnTo>
                <a:lnTo>
                  <a:pt x="1166" y="46"/>
                </a:lnTo>
                <a:lnTo>
                  <a:pt x="1166" y="46"/>
                </a:lnTo>
                <a:lnTo>
                  <a:pt x="1148" y="44"/>
                </a:lnTo>
                <a:lnTo>
                  <a:pt x="1133" y="42"/>
                </a:lnTo>
                <a:lnTo>
                  <a:pt x="1120" y="41"/>
                </a:lnTo>
                <a:lnTo>
                  <a:pt x="1120" y="41"/>
                </a:lnTo>
                <a:lnTo>
                  <a:pt x="1110" y="42"/>
                </a:lnTo>
                <a:lnTo>
                  <a:pt x="1100" y="46"/>
                </a:lnTo>
                <a:lnTo>
                  <a:pt x="1089" y="51"/>
                </a:lnTo>
                <a:lnTo>
                  <a:pt x="1089" y="51"/>
                </a:lnTo>
                <a:lnTo>
                  <a:pt x="1130" y="57"/>
                </a:lnTo>
                <a:lnTo>
                  <a:pt x="1130" y="57"/>
                </a:lnTo>
                <a:lnTo>
                  <a:pt x="1138" y="59"/>
                </a:lnTo>
                <a:lnTo>
                  <a:pt x="1142" y="62"/>
                </a:lnTo>
                <a:lnTo>
                  <a:pt x="1142" y="64"/>
                </a:lnTo>
                <a:lnTo>
                  <a:pt x="1141" y="67"/>
                </a:lnTo>
                <a:lnTo>
                  <a:pt x="1141" y="67"/>
                </a:lnTo>
                <a:lnTo>
                  <a:pt x="1115" y="77"/>
                </a:lnTo>
                <a:lnTo>
                  <a:pt x="1115" y="77"/>
                </a:lnTo>
                <a:lnTo>
                  <a:pt x="1098" y="74"/>
                </a:lnTo>
                <a:lnTo>
                  <a:pt x="1084" y="72"/>
                </a:lnTo>
                <a:lnTo>
                  <a:pt x="1084" y="72"/>
                </a:lnTo>
                <a:close/>
                <a:moveTo>
                  <a:pt x="1325" y="620"/>
                </a:moveTo>
                <a:lnTo>
                  <a:pt x="1325" y="620"/>
                </a:lnTo>
                <a:lnTo>
                  <a:pt x="1332" y="620"/>
                </a:lnTo>
                <a:lnTo>
                  <a:pt x="1340" y="619"/>
                </a:lnTo>
                <a:lnTo>
                  <a:pt x="1350" y="615"/>
                </a:lnTo>
                <a:lnTo>
                  <a:pt x="1350" y="615"/>
                </a:lnTo>
                <a:lnTo>
                  <a:pt x="1355" y="612"/>
                </a:lnTo>
                <a:lnTo>
                  <a:pt x="1360" y="612"/>
                </a:lnTo>
                <a:lnTo>
                  <a:pt x="1369" y="612"/>
                </a:lnTo>
                <a:lnTo>
                  <a:pt x="1374" y="614"/>
                </a:lnTo>
                <a:lnTo>
                  <a:pt x="1376" y="615"/>
                </a:lnTo>
                <a:lnTo>
                  <a:pt x="1381" y="728"/>
                </a:lnTo>
                <a:lnTo>
                  <a:pt x="1325" y="620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8176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pptxj30_寝そべる、くつろぐ女性のシルエット</dc:title>
  <dc:subject>pptxj30_寝そべる、くつろぐ女性のシルエット</dc:subject>
  <dc:creator>でじけろお</dc:creator>
  <cp:revision>1</cp:revision>
  <dcterms:created xsi:type="dcterms:W3CDTF">2018-05-20T00:31:01Z</dcterms:created>
  <dcterms:modified xsi:type="dcterms:W3CDTF">2022-04-23T00:34:38Z</dcterms:modified>
  <cp:version>1</cp:version>
</cp:coreProperties>
</file>